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1"/>
  </p:notesMasterIdLst>
  <p:sldIdLst>
    <p:sldId id="284" r:id="rId2"/>
    <p:sldId id="518" r:id="rId3"/>
    <p:sldId id="520" r:id="rId4"/>
    <p:sldId id="521" r:id="rId5"/>
    <p:sldId id="523" r:id="rId6"/>
    <p:sldId id="526" r:id="rId7"/>
    <p:sldId id="527" r:id="rId8"/>
    <p:sldId id="528" r:id="rId9"/>
    <p:sldId id="522" r:id="rId1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13474-1E78-4F73-8B65-A63BB5AC5499}" v="31" dt="2024-05-27T12:48:35.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87061" autoAdjust="0"/>
  </p:normalViewPr>
  <p:slideViewPr>
    <p:cSldViewPr snapToGrid="0">
      <p:cViewPr varScale="1">
        <p:scale>
          <a:sx n="87" d="100"/>
          <a:sy n="87" d="100"/>
        </p:scale>
        <p:origin x="10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CDD9B-32BA-43BB-8D2A-C503E2CABCF8}" type="datetimeFigureOut">
              <a:rPr lang="sv-SE" smtClean="0"/>
              <a:t>2024-05-30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6C98A-8AE5-40F1-B394-EB4636D873ED}" type="slidenum">
              <a:rPr lang="sv-SE" smtClean="0"/>
              <a:t>‹#›</a:t>
            </a:fld>
            <a:endParaRPr lang="sv-SE"/>
          </a:p>
        </p:txBody>
      </p:sp>
    </p:spTree>
    <p:extLst>
      <p:ext uri="{BB962C8B-B14F-4D97-AF65-F5344CB8AC3E}">
        <p14:creationId xmlns:p14="http://schemas.microsoft.com/office/powerpoint/2010/main" val="229304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srgbClr val="262626"/>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srgbClr val="262626"/>
              </a:solidFill>
              <a:effectLst/>
              <a:uLnTx/>
              <a:uFillTx/>
              <a:latin typeface="Roboto Light"/>
              <a:ea typeface="+mn-ea"/>
              <a:cs typeface="+mn-cs"/>
            </a:endParaRPr>
          </a:p>
        </p:txBody>
      </p:sp>
    </p:spTree>
    <p:extLst>
      <p:ext uri="{BB962C8B-B14F-4D97-AF65-F5344CB8AC3E}">
        <p14:creationId xmlns:p14="http://schemas.microsoft.com/office/powerpoint/2010/main" val="206762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66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67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79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291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02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12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05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091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450181" y="2100264"/>
            <a:ext cx="5331618" cy="1227823"/>
          </a:xfrm>
        </p:spPr>
        <p:txBody>
          <a:bodyPr anchor="b"/>
          <a:lstStyle>
            <a:lvl1pPr algn="l">
              <a:defRPr sz="3600">
                <a:solidFill>
                  <a:schemeClr val="accent3"/>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450181" y="3625851"/>
            <a:ext cx="5331620" cy="1346200"/>
          </a:xfrm>
        </p:spPr>
        <p:txBody>
          <a:bodyPr/>
          <a:lstStyle>
            <a:lvl1pPr marL="0" indent="0" algn="l">
              <a:buNone/>
              <a:defRPr sz="1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6916341" y="6967482"/>
            <a:ext cx="1373267" cy="130175"/>
          </a:xfrm>
        </p:spPr>
        <p:txBody>
          <a:bodyPr/>
          <a:lstStyle>
            <a:lvl1pPr>
              <a:defRPr>
                <a:solidFill>
                  <a:srgbClr val="A6A6A6">
                    <a:alpha val="0"/>
                  </a:srgbClr>
                </a:solidFill>
              </a:defRPr>
            </a:lvl1pPr>
          </a:lstStyle>
          <a:p>
            <a:fld id="{1F32A6C3-29C4-490F-B119-9C2EB2DAE100}" type="datetime1">
              <a:rPr lang="sv-SE" smtClean="0"/>
              <a:t>2024-05-30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1450181" y="6967482"/>
            <a:ext cx="3086100" cy="130175"/>
          </a:xfrm>
        </p:spPr>
        <p:txBody>
          <a:bodyPr/>
          <a:lstStyle>
            <a:lvl1pPr>
              <a:defRPr>
                <a:solidFill>
                  <a:srgbClr val="A6A6A6">
                    <a:alpha val="0"/>
                  </a:srgbClr>
                </a:solidFill>
              </a:defRPr>
            </a:lvl1pPr>
          </a:lstStyle>
          <a:p>
            <a:r>
              <a:rPr lang="sv-SE"/>
              <a:t>Sidfot</a:t>
            </a:r>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315326" y="6967482"/>
            <a:ext cx="288131" cy="130175"/>
          </a:xfrm>
        </p:spPr>
        <p:txBody>
          <a:bodyPr/>
          <a:lstStyle>
            <a:lvl1pPr>
              <a:defRPr>
                <a:solidFill>
                  <a:srgbClr val="A6A6A6">
                    <a:alpha val="0"/>
                  </a:srgbClr>
                </a:solidFill>
              </a:defRPr>
            </a:lvl1pPr>
          </a:lstStyle>
          <a:p>
            <a:fld id="{AE086683-F536-42AB-ABBC-F4803DFE8DBC}" type="slidenum">
              <a:rPr lang="sv-SE" smtClean="0"/>
              <a:pPr/>
              <a:t>‹#›</a:t>
            </a:fld>
            <a:endParaRPr lang="sv-SE"/>
          </a:p>
        </p:txBody>
      </p:sp>
      <p:pic>
        <p:nvPicPr>
          <p:cNvPr id="10" name="Bild 9">
            <a:extLst>
              <a:ext uri="{FF2B5EF4-FFF2-40B4-BE49-F238E27FC236}">
                <a16:creationId xmlns:a16="http://schemas.microsoft.com/office/drawing/2014/main" id="{65403E62-D0B1-8378-EC29-07F2A7F547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6941" y="308912"/>
            <a:ext cx="1369110" cy="507078"/>
          </a:xfrm>
          <a:prstGeom prst="rect">
            <a:avLst/>
          </a:prstGeom>
        </p:spPr>
      </p:pic>
    </p:spTree>
    <p:extLst>
      <p:ext uri="{BB962C8B-B14F-4D97-AF65-F5344CB8AC3E}">
        <p14:creationId xmlns:p14="http://schemas.microsoft.com/office/powerpoint/2010/main" val="261836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delar med under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12" name="Platshållare för text 11">
            <a:extLst>
              <a:ext uri="{FF2B5EF4-FFF2-40B4-BE49-F238E27FC236}">
                <a16:creationId xmlns:a16="http://schemas.microsoft.com/office/drawing/2014/main" id="{B9B93F3C-8E96-7D9C-2F99-B786D981C3A6}"/>
              </a:ext>
            </a:extLst>
          </p:cNvPr>
          <p:cNvSpPr>
            <a:spLocks noGrp="1"/>
          </p:cNvSpPr>
          <p:nvPr>
            <p:ph type="body" sz="quarter" idx="14" hasCustomPrompt="1"/>
          </p:nvPr>
        </p:nvSpPr>
        <p:spPr>
          <a:xfrm>
            <a:off x="1450182" y="2096467"/>
            <a:ext cx="3508772" cy="346707"/>
          </a:xfrm>
          <a:prstGeom prst="callout1">
            <a:avLst>
              <a:gd name="adj1" fmla="val 94451"/>
              <a:gd name="adj2" fmla="val 100007"/>
              <a:gd name="adj3" fmla="val 95595"/>
              <a:gd name="adj4" fmla="val -190"/>
            </a:avLst>
          </a:prstGeom>
          <a:ln>
            <a:solidFill>
              <a:schemeClr val="accent5"/>
            </a:solidFill>
          </a:ln>
        </p:spPr>
        <p:txBody>
          <a:bodyPr bIns="108000" anchor="b" anchorCtr="0"/>
          <a:lstStyle>
            <a:lvl1pPr marL="0" indent="0">
              <a:buNone/>
              <a:defRPr spc="-38" baseline="0">
                <a:latin typeface="Roboto Medium" panose="02000000000000000000" pitchFamily="2" charset="0"/>
                <a:ea typeface="Roboto Medium" panose="02000000000000000000" pitchFamily="2" charset="0"/>
              </a:defRPr>
            </a:lvl1pPr>
          </a:lstStyle>
          <a:p>
            <a:pPr lvl="0"/>
            <a:r>
              <a:rPr lang="sv-SE"/>
              <a:t>Underrubrik</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1450182" y="2575841"/>
            <a:ext cx="3508772" cy="356143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text 11">
            <a:extLst>
              <a:ext uri="{FF2B5EF4-FFF2-40B4-BE49-F238E27FC236}">
                <a16:creationId xmlns:a16="http://schemas.microsoft.com/office/drawing/2014/main" id="{5684F685-2C48-4E04-FE9E-0240E83D822D}"/>
              </a:ext>
            </a:extLst>
          </p:cNvPr>
          <p:cNvSpPr>
            <a:spLocks noGrp="1"/>
          </p:cNvSpPr>
          <p:nvPr>
            <p:ph type="body" sz="quarter" idx="15" hasCustomPrompt="1"/>
          </p:nvPr>
        </p:nvSpPr>
        <p:spPr>
          <a:xfrm>
            <a:off x="5094685" y="2096467"/>
            <a:ext cx="3508772" cy="346707"/>
          </a:xfrm>
          <a:prstGeom prst="callout1">
            <a:avLst>
              <a:gd name="adj1" fmla="val 94451"/>
              <a:gd name="adj2" fmla="val 100007"/>
              <a:gd name="adj3" fmla="val 95595"/>
              <a:gd name="adj4" fmla="val -190"/>
            </a:avLst>
          </a:prstGeom>
          <a:ln>
            <a:solidFill>
              <a:schemeClr val="accent5"/>
            </a:solidFill>
          </a:ln>
        </p:spPr>
        <p:txBody>
          <a:bodyPr bIns="108000" anchor="b" anchorCtr="0"/>
          <a:lstStyle>
            <a:lvl1pPr marL="0" indent="0">
              <a:buNone/>
              <a:defRPr spc="-38" baseline="0">
                <a:latin typeface="Roboto Medium" panose="02000000000000000000" pitchFamily="2" charset="0"/>
                <a:ea typeface="Roboto Medium" panose="02000000000000000000" pitchFamily="2" charset="0"/>
              </a:defRPr>
            </a:lvl1pPr>
          </a:lstStyle>
          <a:p>
            <a:pPr lvl="0"/>
            <a:r>
              <a:rPr lang="sv-SE"/>
              <a:t>Underrubrik</a:t>
            </a:r>
          </a:p>
        </p:txBody>
      </p:sp>
      <p:sp>
        <p:nvSpPr>
          <p:cNvPr id="7" name="Platshållare för innehåll 2">
            <a:extLst>
              <a:ext uri="{FF2B5EF4-FFF2-40B4-BE49-F238E27FC236}">
                <a16:creationId xmlns:a16="http://schemas.microsoft.com/office/drawing/2014/main" id="{C4F81747-6923-DA87-88CC-6D7A04FC3D3B}"/>
              </a:ext>
            </a:extLst>
          </p:cNvPr>
          <p:cNvSpPr>
            <a:spLocks noGrp="1"/>
          </p:cNvSpPr>
          <p:nvPr>
            <p:ph idx="13"/>
          </p:nvPr>
        </p:nvSpPr>
        <p:spPr>
          <a:xfrm>
            <a:off x="5094685" y="2575841"/>
            <a:ext cx="3508772" cy="356143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FA1311A-31A2-4243-BE3F-AE98B658C5D7}" type="datetime1">
              <a:rPr lang="sv-SE" smtClean="0"/>
              <a:t>2024-05-30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9427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med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539354" y="935039"/>
            <a:ext cx="4419600" cy="70619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539354" y="2097087"/>
            <a:ext cx="4419600"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B703F585-70C1-2344-A3F3-3F3B16705209}"/>
              </a:ext>
            </a:extLst>
          </p:cNvPr>
          <p:cNvSpPr>
            <a:spLocks noGrp="1"/>
          </p:cNvSpPr>
          <p:nvPr>
            <p:ph type="pic" sz="quarter" idx="13"/>
          </p:nvPr>
        </p:nvSpPr>
        <p:spPr>
          <a:xfrm>
            <a:off x="5094685" y="1"/>
            <a:ext cx="4049315" cy="6856413"/>
          </a:xfrm>
        </p:spPr>
        <p:txBody>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62B06183-9E9B-4227-9484-A4C7F5E06EB4}" type="datetime1">
              <a:rPr lang="sv-SE" smtClean="0"/>
              <a:t>2024-05-30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14894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med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4536281" y="935039"/>
            <a:ext cx="4067175" cy="70619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4536282" y="2097087"/>
            <a:ext cx="4067175"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B703F585-70C1-2344-A3F3-3F3B16705209}"/>
              </a:ext>
            </a:extLst>
          </p:cNvPr>
          <p:cNvSpPr>
            <a:spLocks noGrp="1"/>
          </p:cNvSpPr>
          <p:nvPr>
            <p:ph type="pic" sz="quarter" idx="13"/>
          </p:nvPr>
        </p:nvSpPr>
        <p:spPr>
          <a:xfrm>
            <a:off x="1" y="0"/>
            <a:ext cx="4049315" cy="6858000"/>
          </a:xfrm>
        </p:spPr>
        <p:txBody>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D7CC4E2D-D1EE-4732-9905-DEE5C5DCACCE}" type="datetime1">
              <a:rPr lang="sv-SE" smtClean="0"/>
              <a:t>2024-05-30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373497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 med två bilder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4536280" y="935039"/>
            <a:ext cx="4067176" cy="70619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4536281" y="2097087"/>
            <a:ext cx="4067176"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B703F585-70C1-2344-A3F3-3F3B16705209}"/>
              </a:ext>
            </a:extLst>
          </p:cNvPr>
          <p:cNvSpPr>
            <a:spLocks noGrp="1"/>
          </p:cNvSpPr>
          <p:nvPr>
            <p:ph type="pic" sz="quarter" idx="13"/>
          </p:nvPr>
        </p:nvSpPr>
        <p:spPr>
          <a:xfrm>
            <a:off x="1" y="1"/>
            <a:ext cx="4049315" cy="3446463"/>
          </a:xfrm>
        </p:spPr>
        <p:txBody>
          <a:bodyPr/>
          <a:lstStyle/>
          <a:p>
            <a:r>
              <a:rPr lang="sv-SE"/>
              <a:t>Klicka på ikonen för att lägga till en bild</a:t>
            </a:r>
          </a:p>
        </p:txBody>
      </p:sp>
      <p:sp>
        <p:nvSpPr>
          <p:cNvPr id="7" name="Platshållare för bild 9">
            <a:extLst>
              <a:ext uri="{FF2B5EF4-FFF2-40B4-BE49-F238E27FC236}">
                <a16:creationId xmlns:a16="http://schemas.microsoft.com/office/drawing/2014/main" id="{F37CBDE3-1EBB-4E10-5150-A0E73DACC07E}"/>
              </a:ext>
            </a:extLst>
          </p:cNvPr>
          <p:cNvSpPr>
            <a:spLocks noGrp="1"/>
          </p:cNvSpPr>
          <p:nvPr>
            <p:ph type="pic" sz="quarter" idx="14"/>
          </p:nvPr>
        </p:nvSpPr>
        <p:spPr>
          <a:xfrm>
            <a:off x="1" y="3446464"/>
            <a:ext cx="4049315" cy="3411537"/>
          </a:xfrm>
        </p:spPr>
        <p:txBody>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D2791F1-BB27-4CB8-88ED-F851F8453B45}" type="datetime1">
              <a:rPr lang="sv-SE" smtClean="0"/>
              <a:t>2024-05-30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107697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or bild">
    <p:bg>
      <p:bgPr>
        <a:solidFill>
          <a:schemeClr val="bg1"/>
        </a:solidFill>
        <a:effectLst/>
      </p:bgPr>
    </p:bg>
    <p:spTree>
      <p:nvGrpSpPr>
        <p:cNvPr id="1" name=""/>
        <p:cNvGrpSpPr/>
        <p:nvPr/>
      </p:nvGrpSpPr>
      <p:grpSpPr>
        <a:xfrm>
          <a:off x="0" y="0"/>
          <a:ext cx="0" cy="0"/>
          <a:chOff x="0" y="0"/>
          <a:chExt cx="0" cy="0"/>
        </a:xfrm>
      </p:grpSpPr>
      <p:sp>
        <p:nvSpPr>
          <p:cNvPr id="56" name="Platshållare för bild 55">
            <a:extLst>
              <a:ext uri="{FF2B5EF4-FFF2-40B4-BE49-F238E27FC236}">
                <a16:creationId xmlns:a16="http://schemas.microsoft.com/office/drawing/2014/main" id="{96FDF4F1-57C5-4510-32E4-A7357C303D3F}"/>
              </a:ext>
            </a:extLst>
          </p:cNvPr>
          <p:cNvSpPr>
            <a:spLocks noGrp="1"/>
          </p:cNvSpPr>
          <p:nvPr>
            <p:ph type="pic" sz="quarter" idx="13"/>
          </p:nvPr>
        </p:nvSpPr>
        <p:spPr>
          <a:xfrm>
            <a:off x="0" y="0"/>
            <a:ext cx="9144000" cy="6858000"/>
          </a:xfrm>
          <a:custGeom>
            <a:avLst/>
            <a:gdLst>
              <a:gd name="connsiteX0" fmla="*/ 1629048 w 12192000"/>
              <a:gd name="connsiteY0" fmla="*/ 706967 h 6858000"/>
              <a:gd name="connsiteX1" fmla="*/ 1634499 w 12192000"/>
              <a:gd name="connsiteY1" fmla="*/ 706967 h 6858000"/>
              <a:gd name="connsiteX2" fmla="*/ 1634499 w 12192000"/>
              <a:gd name="connsiteY2" fmla="*/ 716412 h 6858000"/>
              <a:gd name="connsiteX3" fmla="*/ 1630442 w 12192000"/>
              <a:gd name="connsiteY3" fmla="*/ 720278 h 6858000"/>
              <a:gd name="connsiteX4" fmla="*/ 1624484 w 12192000"/>
              <a:gd name="connsiteY4" fmla="*/ 721736 h 6858000"/>
              <a:gd name="connsiteX5" fmla="*/ 1619223 w 12192000"/>
              <a:gd name="connsiteY5" fmla="*/ 719961 h 6858000"/>
              <a:gd name="connsiteX6" fmla="*/ 1617322 w 12192000"/>
              <a:gd name="connsiteY6" fmla="*/ 715461 h 6858000"/>
              <a:gd name="connsiteX7" fmla="*/ 1617322 w 12192000"/>
              <a:gd name="connsiteY7" fmla="*/ 714574 h 6858000"/>
              <a:gd name="connsiteX8" fmla="*/ 1629048 w 12192000"/>
              <a:gd name="connsiteY8" fmla="*/ 706967 h 6858000"/>
              <a:gd name="connsiteX9" fmla="*/ 1751127 w 12192000"/>
              <a:gd name="connsiteY9" fmla="*/ 687952 h 6858000"/>
              <a:gd name="connsiteX10" fmla="*/ 1759557 w 12192000"/>
              <a:gd name="connsiteY10" fmla="*/ 692135 h 6858000"/>
              <a:gd name="connsiteX11" fmla="*/ 1762536 w 12192000"/>
              <a:gd name="connsiteY11" fmla="*/ 703988 h 6858000"/>
              <a:gd name="connsiteX12" fmla="*/ 1759557 w 12192000"/>
              <a:gd name="connsiteY12" fmla="*/ 717046 h 6858000"/>
              <a:gd name="connsiteX13" fmla="*/ 1751253 w 12192000"/>
              <a:gd name="connsiteY13" fmla="*/ 721102 h 6858000"/>
              <a:gd name="connsiteX14" fmla="*/ 1742823 w 12192000"/>
              <a:gd name="connsiteY14" fmla="*/ 716982 h 6858000"/>
              <a:gd name="connsiteX15" fmla="*/ 1739908 w 12192000"/>
              <a:gd name="connsiteY15" fmla="*/ 705066 h 6858000"/>
              <a:gd name="connsiteX16" fmla="*/ 1742823 w 12192000"/>
              <a:gd name="connsiteY16" fmla="*/ 692135 h 6858000"/>
              <a:gd name="connsiteX17" fmla="*/ 1751127 w 12192000"/>
              <a:gd name="connsiteY17" fmla="*/ 687952 h 6858000"/>
              <a:gd name="connsiteX18" fmla="*/ 1515843 w 12192000"/>
              <a:gd name="connsiteY18" fmla="*/ 687952 h 6858000"/>
              <a:gd name="connsiteX19" fmla="*/ 1524273 w 12192000"/>
              <a:gd name="connsiteY19" fmla="*/ 692135 h 6858000"/>
              <a:gd name="connsiteX20" fmla="*/ 1527252 w 12192000"/>
              <a:gd name="connsiteY20" fmla="*/ 703988 h 6858000"/>
              <a:gd name="connsiteX21" fmla="*/ 1524273 w 12192000"/>
              <a:gd name="connsiteY21" fmla="*/ 717046 h 6858000"/>
              <a:gd name="connsiteX22" fmla="*/ 1515970 w 12192000"/>
              <a:gd name="connsiteY22" fmla="*/ 721102 h 6858000"/>
              <a:gd name="connsiteX23" fmla="*/ 1507539 w 12192000"/>
              <a:gd name="connsiteY23" fmla="*/ 716982 h 6858000"/>
              <a:gd name="connsiteX24" fmla="*/ 1504624 w 12192000"/>
              <a:gd name="connsiteY24" fmla="*/ 705066 h 6858000"/>
              <a:gd name="connsiteX25" fmla="*/ 1507539 w 12192000"/>
              <a:gd name="connsiteY25" fmla="*/ 692135 h 6858000"/>
              <a:gd name="connsiteX26" fmla="*/ 1515843 w 12192000"/>
              <a:gd name="connsiteY26" fmla="*/ 687952 h 6858000"/>
              <a:gd name="connsiteX27" fmla="*/ 1699278 w 12192000"/>
              <a:gd name="connsiteY27" fmla="*/ 677177 h 6858000"/>
              <a:gd name="connsiteX28" fmla="*/ 1699278 w 12192000"/>
              <a:gd name="connsiteY28" fmla="*/ 731941 h 6858000"/>
              <a:gd name="connsiteX29" fmla="*/ 1713983 w 12192000"/>
              <a:gd name="connsiteY29" fmla="*/ 731941 h 6858000"/>
              <a:gd name="connsiteX30" fmla="*/ 1713983 w 12192000"/>
              <a:gd name="connsiteY30" fmla="*/ 677177 h 6858000"/>
              <a:gd name="connsiteX31" fmla="*/ 1546711 w 12192000"/>
              <a:gd name="connsiteY31" fmla="*/ 677177 h 6858000"/>
              <a:gd name="connsiteX32" fmla="*/ 1565156 w 12192000"/>
              <a:gd name="connsiteY32" fmla="*/ 731878 h 6858000"/>
              <a:gd name="connsiteX33" fmla="*/ 1579164 w 12192000"/>
              <a:gd name="connsiteY33" fmla="*/ 731878 h 6858000"/>
              <a:gd name="connsiteX34" fmla="*/ 1597609 w 12192000"/>
              <a:gd name="connsiteY34" fmla="*/ 677177 h 6858000"/>
              <a:gd name="connsiteX35" fmla="*/ 1582333 w 12192000"/>
              <a:gd name="connsiteY35" fmla="*/ 677177 h 6858000"/>
              <a:gd name="connsiteX36" fmla="*/ 1572192 w 12192000"/>
              <a:gd name="connsiteY36" fmla="*/ 714067 h 6858000"/>
              <a:gd name="connsiteX37" fmla="*/ 1561987 w 12192000"/>
              <a:gd name="connsiteY37" fmla="*/ 677177 h 6858000"/>
              <a:gd name="connsiteX38" fmla="*/ 1817364 w 12192000"/>
              <a:gd name="connsiteY38" fmla="*/ 676163 h 6858000"/>
              <a:gd name="connsiteX39" fmla="*/ 1801645 w 12192000"/>
              <a:gd name="connsiteY39" fmla="*/ 683516 h 6858000"/>
              <a:gd name="connsiteX40" fmla="*/ 1801201 w 12192000"/>
              <a:gd name="connsiteY40" fmla="*/ 677177 h 6858000"/>
              <a:gd name="connsiteX41" fmla="*/ 1801137 w 12192000"/>
              <a:gd name="connsiteY41" fmla="*/ 677177 h 6858000"/>
              <a:gd name="connsiteX42" fmla="*/ 1787383 w 12192000"/>
              <a:gd name="connsiteY42" fmla="*/ 677177 h 6858000"/>
              <a:gd name="connsiteX43" fmla="*/ 1787383 w 12192000"/>
              <a:gd name="connsiteY43" fmla="*/ 731942 h 6858000"/>
              <a:gd name="connsiteX44" fmla="*/ 1802025 w 12192000"/>
              <a:gd name="connsiteY44" fmla="*/ 731942 h 6858000"/>
              <a:gd name="connsiteX45" fmla="*/ 1802025 w 12192000"/>
              <a:gd name="connsiteY45" fmla="*/ 693214 h 6858000"/>
              <a:gd name="connsiteX46" fmla="*/ 1811279 w 12192000"/>
              <a:gd name="connsiteY46" fmla="*/ 687953 h 6858000"/>
              <a:gd name="connsiteX47" fmla="*/ 1817998 w 12192000"/>
              <a:gd name="connsiteY47" fmla="*/ 690044 h 6858000"/>
              <a:gd name="connsiteX48" fmla="*/ 1820026 w 12192000"/>
              <a:gd name="connsiteY48" fmla="*/ 696826 h 6858000"/>
              <a:gd name="connsiteX49" fmla="*/ 1820026 w 12192000"/>
              <a:gd name="connsiteY49" fmla="*/ 731942 h 6858000"/>
              <a:gd name="connsiteX50" fmla="*/ 1834668 w 12192000"/>
              <a:gd name="connsiteY50" fmla="*/ 731942 h 6858000"/>
              <a:gd name="connsiteX51" fmla="*/ 1834668 w 12192000"/>
              <a:gd name="connsiteY51" fmla="*/ 696573 h 6858000"/>
              <a:gd name="connsiteX52" fmla="*/ 1830294 w 12192000"/>
              <a:gd name="connsiteY52" fmla="*/ 681297 h 6858000"/>
              <a:gd name="connsiteX53" fmla="*/ 1817364 w 12192000"/>
              <a:gd name="connsiteY53" fmla="*/ 676163 h 6858000"/>
              <a:gd name="connsiteX54" fmla="*/ 1462283 w 12192000"/>
              <a:gd name="connsiteY54" fmla="*/ 676163 h 6858000"/>
              <a:gd name="connsiteX55" fmla="*/ 1446564 w 12192000"/>
              <a:gd name="connsiteY55" fmla="*/ 683516 h 6858000"/>
              <a:gd name="connsiteX56" fmla="*/ 1446120 w 12192000"/>
              <a:gd name="connsiteY56" fmla="*/ 677177 h 6858000"/>
              <a:gd name="connsiteX57" fmla="*/ 1446056 w 12192000"/>
              <a:gd name="connsiteY57" fmla="*/ 677177 h 6858000"/>
              <a:gd name="connsiteX58" fmla="*/ 1432302 w 12192000"/>
              <a:gd name="connsiteY58" fmla="*/ 677177 h 6858000"/>
              <a:gd name="connsiteX59" fmla="*/ 1432302 w 12192000"/>
              <a:gd name="connsiteY59" fmla="*/ 731942 h 6858000"/>
              <a:gd name="connsiteX60" fmla="*/ 1446944 w 12192000"/>
              <a:gd name="connsiteY60" fmla="*/ 731942 h 6858000"/>
              <a:gd name="connsiteX61" fmla="*/ 1446944 w 12192000"/>
              <a:gd name="connsiteY61" fmla="*/ 693214 h 6858000"/>
              <a:gd name="connsiteX62" fmla="*/ 1456198 w 12192000"/>
              <a:gd name="connsiteY62" fmla="*/ 687953 h 6858000"/>
              <a:gd name="connsiteX63" fmla="*/ 1462917 w 12192000"/>
              <a:gd name="connsiteY63" fmla="*/ 690044 h 6858000"/>
              <a:gd name="connsiteX64" fmla="*/ 1464945 w 12192000"/>
              <a:gd name="connsiteY64" fmla="*/ 696826 h 6858000"/>
              <a:gd name="connsiteX65" fmla="*/ 1464945 w 12192000"/>
              <a:gd name="connsiteY65" fmla="*/ 731942 h 6858000"/>
              <a:gd name="connsiteX66" fmla="*/ 1479587 w 12192000"/>
              <a:gd name="connsiteY66" fmla="*/ 731942 h 6858000"/>
              <a:gd name="connsiteX67" fmla="*/ 1479587 w 12192000"/>
              <a:gd name="connsiteY67" fmla="*/ 696573 h 6858000"/>
              <a:gd name="connsiteX68" fmla="*/ 1475213 w 12192000"/>
              <a:gd name="connsiteY68" fmla="*/ 681297 h 6858000"/>
              <a:gd name="connsiteX69" fmla="*/ 1462283 w 12192000"/>
              <a:gd name="connsiteY69" fmla="*/ 676163 h 6858000"/>
              <a:gd name="connsiteX70" fmla="*/ 1402638 w 12192000"/>
              <a:gd name="connsiteY70" fmla="*/ 676163 h 6858000"/>
              <a:gd name="connsiteX71" fmla="*/ 1386919 w 12192000"/>
              <a:gd name="connsiteY71" fmla="*/ 683516 h 6858000"/>
              <a:gd name="connsiteX72" fmla="*/ 1386475 w 12192000"/>
              <a:gd name="connsiteY72" fmla="*/ 677177 h 6858000"/>
              <a:gd name="connsiteX73" fmla="*/ 1386411 w 12192000"/>
              <a:gd name="connsiteY73" fmla="*/ 677177 h 6858000"/>
              <a:gd name="connsiteX74" fmla="*/ 1372657 w 12192000"/>
              <a:gd name="connsiteY74" fmla="*/ 677177 h 6858000"/>
              <a:gd name="connsiteX75" fmla="*/ 1372657 w 12192000"/>
              <a:gd name="connsiteY75" fmla="*/ 731942 h 6858000"/>
              <a:gd name="connsiteX76" fmla="*/ 1387299 w 12192000"/>
              <a:gd name="connsiteY76" fmla="*/ 731942 h 6858000"/>
              <a:gd name="connsiteX77" fmla="*/ 1387299 w 12192000"/>
              <a:gd name="connsiteY77" fmla="*/ 693214 h 6858000"/>
              <a:gd name="connsiteX78" fmla="*/ 1396553 w 12192000"/>
              <a:gd name="connsiteY78" fmla="*/ 687953 h 6858000"/>
              <a:gd name="connsiteX79" fmla="*/ 1403272 w 12192000"/>
              <a:gd name="connsiteY79" fmla="*/ 690044 h 6858000"/>
              <a:gd name="connsiteX80" fmla="*/ 1405300 w 12192000"/>
              <a:gd name="connsiteY80" fmla="*/ 696826 h 6858000"/>
              <a:gd name="connsiteX81" fmla="*/ 1405300 w 12192000"/>
              <a:gd name="connsiteY81" fmla="*/ 731942 h 6858000"/>
              <a:gd name="connsiteX82" fmla="*/ 1419942 w 12192000"/>
              <a:gd name="connsiteY82" fmla="*/ 731942 h 6858000"/>
              <a:gd name="connsiteX83" fmla="*/ 1419942 w 12192000"/>
              <a:gd name="connsiteY83" fmla="*/ 696573 h 6858000"/>
              <a:gd name="connsiteX84" fmla="*/ 1415568 w 12192000"/>
              <a:gd name="connsiteY84" fmla="*/ 681297 h 6858000"/>
              <a:gd name="connsiteX85" fmla="*/ 1402638 w 12192000"/>
              <a:gd name="connsiteY85" fmla="*/ 676163 h 6858000"/>
              <a:gd name="connsiteX86" fmla="*/ 1751190 w 12192000"/>
              <a:gd name="connsiteY86" fmla="*/ 676099 h 6858000"/>
              <a:gd name="connsiteX87" fmla="*/ 1737499 w 12192000"/>
              <a:gd name="connsiteY87" fmla="*/ 679585 h 6858000"/>
              <a:gd name="connsiteX88" fmla="*/ 1728498 w 12192000"/>
              <a:gd name="connsiteY88" fmla="*/ 689473 h 6858000"/>
              <a:gd name="connsiteX89" fmla="*/ 1725329 w 12192000"/>
              <a:gd name="connsiteY89" fmla="*/ 703988 h 6858000"/>
              <a:gd name="connsiteX90" fmla="*/ 1725329 w 12192000"/>
              <a:gd name="connsiteY90" fmla="*/ 704622 h 6858000"/>
              <a:gd name="connsiteX91" fmla="*/ 1732365 w 12192000"/>
              <a:gd name="connsiteY91" fmla="*/ 725286 h 6858000"/>
              <a:gd name="connsiteX92" fmla="*/ 1751253 w 12192000"/>
              <a:gd name="connsiteY92" fmla="*/ 732892 h 6858000"/>
              <a:gd name="connsiteX93" fmla="*/ 1770142 w 12192000"/>
              <a:gd name="connsiteY93" fmla="*/ 725286 h 6858000"/>
              <a:gd name="connsiteX94" fmla="*/ 1777051 w 12192000"/>
              <a:gd name="connsiteY94" fmla="*/ 705066 h 6858000"/>
              <a:gd name="connsiteX95" fmla="*/ 1777051 w 12192000"/>
              <a:gd name="connsiteY95" fmla="*/ 701326 h 6858000"/>
              <a:gd name="connsiteX96" fmla="*/ 1769255 w 12192000"/>
              <a:gd name="connsiteY96" fmla="*/ 682881 h 6858000"/>
              <a:gd name="connsiteX97" fmla="*/ 1751190 w 12192000"/>
              <a:gd name="connsiteY97" fmla="*/ 676099 h 6858000"/>
              <a:gd name="connsiteX98" fmla="*/ 1627083 w 12192000"/>
              <a:gd name="connsiteY98" fmla="*/ 676099 h 6858000"/>
              <a:gd name="connsiteX99" fmla="*/ 1615040 w 12192000"/>
              <a:gd name="connsiteY99" fmla="*/ 678381 h 6858000"/>
              <a:gd name="connsiteX100" fmla="*/ 1606737 w 12192000"/>
              <a:gd name="connsiteY100" fmla="*/ 684719 h 6858000"/>
              <a:gd name="connsiteX101" fmla="*/ 1603821 w 12192000"/>
              <a:gd name="connsiteY101" fmla="*/ 693530 h 6858000"/>
              <a:gd name="connsiteX102" fmla="*/ 1618463 w 12192000"/>
              <a:gd name="connsiteY102" fmla="*/ 693530 h 6858000"/>
              <a:gd name="connsiteX103" fmla="*/ 1620554 w 12192000"/>
              <a:gd name="connsiteY103" fmla="*/ 688649 h 6858000"/>
              <a:gd name="connsiteX104" fmla="*/ 1626386 w 12192000"/>
              <a:gd name="connsiteY104" fmla="*/ 686874 h 6858000"/>
              <a:gd name="connsiteX105" fmla="*/ 1632534 w 12192000"/>
              <a:gd name="connsiteY105" fmla="*/ 689156 h 6858000"/>
              <a:gd name="connsiteX106" fmla="*/ 1634499 w 12192000"/>
              <a:gd name="connsiteY106" fmla="*/ 695241 h 6858000"/>
              <a:gd name="connsiteX107" fmla="*/ 1634499 w 12192000"/>
              <a:gd name="connsiteY107" fmla="*/ 698410 h 6858000"/>
              <a:gd name="connsiteX108" fmla="*/ 1627780 w 12192000"/>
              <a:gd name="connsiteY108" fmla="*/ 698410 h 6858000"/>
              <a:gd name="connsiteX109" fmla="*/ 1609145 w 12192000"/>
              <a:gd name="connsiteY109" fmla="*/ 703101 h 6858000"/>
              <a:gd name="connsiteX110" fmla="*/ 1602680 w 12192000"/>
              <a:gd name="connsiteY110" fmla="*/ 716475 h 6858000"/>
              <a:gd name="connsiteX111" fmla="*/ 1607941 w 12192000"/>
              <a:gd name="connsiteY111" fmla="*/ 728201 h 6858000"/>
              <a:gd name="connsiteX112" fmla="*/ 1621315 w 12192000"/>
              <a:gd name="connsiteY112" fmla="*/ 732892 h 6858000"/>
              <a:gd name="connsiteX113" fmla="*/ 1635133 w 12192000"/>
              <a:gd name="connsiteY113" fmla="*/ 726997 h 6858000"/>
              <a:gd name="connsiteX114" fmla="*/ 1636572 w 12192000"/>
              <a:gd name="connsiteY114" fmla="*/ 731814 h 6858000"/>
              <a:gd name="connsiteX115" fmla="*/ 1636464 w 12192000"/>
              <a:gd name="connsiteY115" fmla="*/ 731814 h 6858000"/>
              <a:gd name="connsiteX116" fmla="*/ 1636591 w 12192000"/>
              <a:gd name="connsiteY116" fmla="*/ 731878 h 6858000"/>
              <a:gd name="connsiteX117" fmla="*/ 1636572 w 12192000"/>
              <a:gd name="connsiteY117" fmla="*/ 731814 h 6858000"/>
              <a:gd name="connsiteX118" fmla="*/ 1651233 w 12192000"/>
              <a:gd name="connsiteY118" fmla="*/ 731814 h 6858000"/>
              <a:gd name="connsiteX119" fmla="*/ 1651233 w 12192000"/>
              <a:gd name="connsiteY119" fmla="*/ 730990 h 6858000"/>
              <a:gd name="connsiteX120" fmla="*/ 1649078 w 12192000"/>
              <a:gd name="connsiteY120" fmla="*/ 719201 h 6858000"/>
              <a:gd name="connsiteX121" fmla="*/ 1649078 w 12192000"/>
              <a:gd name="connsiteY121" fmla="*/ 695431 h 6858000"/>
              <a:gd name="connsiteX122" fmla="*/ 1643119 w 12192000"/>
              <a:gd name="connsiteY122" fmla="*/ 681170 h 6858000"/>
              <a:gd name="connsiteX123" fmla="*/ 1627083 w 12192000"/>
              <a:gd name="connsiteY123" fmla="*/ 676099 h 6858000"/>
              <a:gd name="connsiteX124" fmla="*/ 1515843 w 12192000"/>
              <a:gd name="connsiteY124" fmla="*/ 676099 h 6858000"/>
              <a:gd name="connsiteX125" fmla="*/ 1502152 w 12192000"/>
              <a:gd name="connsiteY125" fmla="*/ 679585 h 6858000"/>
              <a:gd name="connsiteX126" fmla="*/ 1493088 w 12192000"/>
              <a:gd name="connsiteY126" fmla="*/ 689473 h 6858000"/>
              <a:gd name="connsiteX127" fmla="*/ 1489982 w 12192000"/>
              <a:gd name="connsiteY127" fmla="*/ 703988 h 6858000"/>
              <a:gd name="connsiteX128" fmla="*/ 1489982 w 12192000"/>
              <a:gd name="connsiteY128" fmla="*/ 704622 h 6858000"/>
              <a:gd name="connsiteX129" fmla="*/ 1497018 w 12192000"/>
              <a:gd name="connsiteY129" fmla="*/ 725286 h 6858000"/>
              <a:gd name="connsiteX130" fmla="*/ 1515906 w 12192000"/>
              <a:gd name="connsiteY130" fmla="*/ 732892 h 6858000"/>
              <a:gd name="connsiteX131" fmla="*/ 1534795 w 12192000"/>
              <a:gd name="connsiteY131" fmla="*/ 725286 h 6858000"/>
              <a:gd name="connsiteX132" fmla="*/ 1541831 w 12192000"/>
              <a:gd name="connsiteY132" fmla="*/ 705066 h 6858000"/>
              <a:gd name="connsiteX133" fmla="*/ 1541704 w 12192000"/>
              <a:gd name="connsiteY133" fmla="*/ 701326 h 6858000"/>
              <a:gd name="connsiteX134" fmla="*/ 1533908 w 12192000"/>
              <a:gd name="connsiteY134" fmla="*/ 682881 h 6858000"/>
              <a:gd name="connsiteX135" fmla="*/ 1515843 w 12192000"/>
              <a:gd name="connsiteY135" fmla="*/ 676099 h 6858000"/>
              <a:gd name="connsiteX136" fmla="*/ 1664797 w 12192000"/>
              <a:gd name="connsiteY136" fmla="*/ 663676 h 6858000"/>
              <a:gd name="connsiteX137" fmla="*/ 1664797 w 12192000"/>
              <a:gd name="connsiteY137" fmla="*/ 677114 h 6858000"/>
              <a:gd name="connsiteX138" fmla="*/ 1656811 w 12192000"/>
              <a:gd name="connsiteY138" fmla="*/ 677114 h 6858000"/>
              <a:gd name="connsiteX139" fmla="*/ 1656811 w 12192000"/>
              <a:gd name="connsiteY139" fmla="*/ 687826 h 6858000"/>
              <a:gd name="connsiteX140" fmla="*/ 1664797 w 12192000"/>
              <a:gd name="connsiteY140" fmla="*/ 687826 h 6858000"/>
              <a:gd name="connsiteX141" fmla="*/ 1664797 w 12192000"/>
              <a:gd name="connsiteY141" fmla="*/ 717363 h 6858000"/>
              <a:gd name="connsiteX142" fmla="*/ 1680517 w 12192000"/>
              <a:gd name="connsiteY142" fmla="*/ 732892 h 6858000"/>
              <a:gd name="connsiteX143" fmla="*/ 1689391 w 12192000"/>
              <a:gd name="connsiteY143" fmla="*/ 731561 h 6858000"/>
              <a:gd name="connsiteX144" fmla="*/ 1689391 w 12192000"/>
              <a:gd name="connsiteY144" fmla="*/ 720469 h 6858000"/>
              <a:gd name="connsiteX145" fmla="*/ 1685081 w 12192000"/>
              <a:gd name="connsiteY145" fmla="*/ 720849 h 6858000"/>
              <a:gd name="connsiteX146" fmla="*/ 1680644 w 12192000"/>
              <a:gd name="connsiteY146" fmla="*/ 719518 h 6858000"/>
              <a:gd name="connsiteX147" fmla="*/ 1679503 w 12192000"/>
              <a:gd name="connsiteY147" fmla="*/ 715144 h 6858000"/>
              <a:gd name="connsiteX148" fmla="*/ 1679503 w 12192000"/>
              <a:gd name="connsiteY148" fmla="*/ 687826 h 6858000"/>
              <a:gd name="connsiteX149" fmla="*/ 1688884 w 12192000"/>
              <a:gd name="connsiteY149" fmla="*/ 687826 h 6858000"/>
              <a:gd name="connsiteX150" fmla="*/ 1688884 w 12192000"/>
              <a:gd name="connsiteY150" fmla="*/ 677114 h 6858000"/>
              <a:gd name="connsiteX151" fmla="*/ 1679503 w 12192000"/>
              <a:gd name="connsiteY151" fmla="*/ 677114 h 6858000"/>
              <a:gd name="connsiteX152" fmla="*/ 1679503 w 12192000"/>
              <a:gd name="connsiteY152" fmla="*/ 663676 h 6858000"/>
              <a:gd name="connsiteX153" fmla="*/ 1679439 w 12192000"/>
              <a:gd name="connsiteY153" fmla="*/ 663676 h 6858000"/>
              <a:gd name="connsiteX154" fmla="*/ 1343183 w 12192000"/>
              <a:gd name="connsiteY154" fmla="*/ 658225 h 6858000"/>
              <a:gd name="connsiteX155" fmla="*/ 1343183 w 12192000"/>
              <a:gd name="connsiteY155" fmla="*/ 731941 h 6858000"/>
              <a:gd name="connsiteX156" fmla="*/ 1358332 w 12192000"/>
              <a:gd name="connsiteY156" fmla="*/ 731941 h 6858000"/>
              <a:gd name="connsiteX157" fmla="*/ 1358332 w 12192000"/>
              <a:gd name="connsiteY157" fmla="*/ 658225 h 6858000"/>
              <a:gd name="connsiteX158" fmla="*/ 1706694 w 12192000"/>
              <a:gd name="connsiteY158" fmla="*/ 655436 h 6858000"/>
              <a:gd name="connsiteX159" fmla="*/ 1700672 w 12192000"/>
              <a:gd name="connsiteY159" fmla="*/ 657591 h 6858000"/>
              <a:gd name="connsiteX160" fmla="*/ 1698454 w 12192000"/>
              <a:gd name="connsiteY160" fmla="*/ 662979 h 6858000"/>
              <a:gd name="connsiteX161" fmla="*/ 1700736 w 12192000"/>
              <a:gd name="connsiteY161" fmla="*/ 668430 h 6858000"/>
              <a:gd name="connsiteX162" fmla="*/ 1706694 w 12192000"/>
              <a:gd name="connsiteY162" fmla="*/ 670585 h 6858000"/>
              <a:gd name="connsiteX163" fmla="*/ 1712589 w 12192000"/>
              <a:gd name="connsiteY163" fmla="*/ 668430 h 6858000"/>
              <a:gd name="connsiteX164" fmla="*/ 1714871 w 12192000"/>
              <a:gd name="connsiteY164" fmla="*/ 662979 h 6858000"/>
              <a:gd name="connsiteX165" fmla="*/ 1712652 w 12192000"/>
              <a:gd name="connsiteY165" fmla="*/ 657591 h 6858000"/>
              <a:gd name="connsiteX166" fmla="*/ 1706694 w 12192000"/>
              <a:gd name="connsiteY166" fmla="*/ 655436 h 6858000"/>
              <a:gd name="connsiteX167" fmla="*/ 1869783 w 12192000"/>
              <a:gd name="connsiteY167" fmla="*/ 556810 h 6858000"/>
              <a:gd name="connsiteX168" fmla="*/ 1878213 w 12192000"/>
              <a:gd name="connsiteY168" fmla="*/ 560993 h 6858000"/>
              <a:gd name="connsiteX169" fmla="*/ 1881192 w 12192000"/>
              <a:gd name="connsiteY169" fmla="*/ 572846 h 6858000"/>
              <a:gd name="connsiteX170" fmla="*/ 1878213 w 12192000"/>
              <a:gd name="connsiteY170" fmla="*/ 585903 h 6858000"/>
              <a:gd name="connsiteX171" fmla="*/ 1869910 w 12192000"/>
              <a:gd name="connsiteY171" fmla="*/ 590023 h 6858000"/>
              <a:gd name="connsiteX172" fmla="*/ 1861480 w 12192000"/>
              <a:gd name="connsiteY172" fmla="*/ 585903 h 6858000"/>
              <a:gd name="connsiteX173" fmla="*/ 1858564 w 12192000"/>
              <a:gd name="connsiteY173" fmla="*/ 573987 h 6858000"/>
              <a:gd name="connsiteX174" fmla="*/ 1858564 w 12192000"/>
              <a:gd name="connsiteY174" fmla="*/ 573923 h 6858000"/>
              <a:gd name="connsiteX175" fmla="*/ 1861480 w 12192000"/>
              <a:gd name="connsiteY175" fmla="*/ 560993 h 6858000"/>
              <a:gd name="connsiteX176" fmla="*/ 1869783 w 12192000"/>
              <a:gd name="connsiteY176" fmla="*/ 556810 h 6858000"/>
              <a:gd name="connsiteX177" fmla="*/ 1422160 w 12192000"/>
              <a:gd name="connsiteY177" fmla="*/ 556810 h 6858000"/>
              <a:gd name="connsiteX178" fmla="*/ 1430590 w 12192000"/>
              <a:gd name="connsiteY178" fmla="*/ 560993 h 6858000"/>
              <a:gd name="connsiteX179" fmla="*/ 1433569 w 12192000"/>
              <a:gd name="connsiteY179" fmla="*/ 572846 h 6858000"/>
              <a:gd name="connsiteX180" fmla="*/ 1430590 w 12192000"/>
              <a:gd name="connsiteY180" fmla="*/ 585903 h 6858000"/>
              <a:gd name="connsiteX181" fmla="*/ 1422287 w 12192000"/>
              <a:gd name="connsiteY181" fmla="*/ 590023 h 6858000"/>
              <a:gd name="connsiteX182" fmla="*/ 1413857 w 12192000"/>
              <a:gd name="connsiteY182" fmla="*/ 585903 h 6858000"/>
              <a:gd name="connsiteX183" fmla="*/ 1410941 w 12192000"/>
              <a:gd name="connsiteY183" fmla="*/ 573987 h 6858000"/>
              <a:gd name="connsiteX184" fmla="*/ 1410941 w 12192000"/>
              <a:gd name="connsiteY184" fmla="*/ 573923 h 6858000"/>
              <a:gd name="connsiteX185" fmla="*/ 1413857 w 12192000"/>
              <a:gd name="connsiteY185" fmla="*/ 560993 h 6858000"/>
              <a:gd name="connsiteX186" fmla="*/ 1422160 w 12192000"/>
              <a:gd name="connsiteY186" fmla="*/ 556810 h 6858000"/>
              <a:gd name="connsiteX187" fmla="*/ 1781932 w 12192000"/>
              <a:gd name="connsiteY187" fmla="*/ 556809 h 6858000"/>
              <a:gd name="connsiteX188" fmla="*/ 1791377 w 12192000"/>
              <a:gd name="connsiteY188" fmla="*/ 561817 h 6858000"/>
              <a:gd name="connsiteX189" fmla="*/ 1791377 w 12192000"/>
              <a:gd name="connsiteY189" fmla="*/ 584952 h 6858000"/>
              <a:gd name="connsiteX190" fmla="*/ 1781806 w 12192000"/>
              <a:gd name="connsiteY190" fmla="*/ 590023 h 6858000"/>
              <a:gd name="connsiteX191" fmla="*/ 1773566 w 12192000"/>
              <a:gd name="connsiteY191" fmla="*/ 585776 h 6858000"/>
              <a:gd name="connsiteX192" fmla="*/ 1770587 w 12192000"/>
              <a:gd name="connsiteY192" fmla="*/ 574050 h 6858000"/>
              <a:gd name="connsiteX193" fmla="*/ 1773629 w 12192000"/>
              <a:gd name="connsiteY193" fmla="*/ 561119 h 6858000"/>
              <a:gd name="connsiteX194" fmla="*/ 1781932 w 12192000"/>
              <a:gd name="connsiteY194" fmla="*/ 556809 h 6858000"/>
              <a:gd name="connsiteX195" fmla="*/ 1670185 w 12192000"/>
              <a:gd name="connsiteY195" fmla="*/ 546034 h 6858000"/>
              <a:gd name="connsiteX196" fmla="*/ 1670185 w 12192000"/>
              <a:gd name="connsiteY196" fmla="*/ 600798 h 6858000"/>
              <a:gd name="connsiteX197" fmla="*/ 1684890 w 12192000"/>
              <a:gd name="connsiteY197" fmla="*/ 600798 h 6858000"/>
              <a:gd name="connsiteX198" fmla="*/ 1684890 w 12192000"/>
              <a:gd name="connsiteY198" fmla="*/ 546034 h 6858000"/>
              <a:gd name="connsiteX199" fmla="*/ 1778193 w 12192000"/>
              <a:gd name="connsiteY199" fmla="*/ 545083 h 6858000"/>
              <a:gd name="connsiteX200" fmla="*/ 1762030 w 12192000"/>
              <a:gd name="connsiteY200" fmla="*/ 552753 h 6858000"/>
              <a:gd name="connsiteX201" fmla="*/ 1756008 w 12192000"/>
              <a:gd name="connsiteY201" fmla="*/ 573036 h 6858000"/>
              <a:gd name="connsiteX202" fmla="*/ 1756008 w 12192000"/>
              <a:gd name="connsiteY202" fmla="*/ 573670 h 6858000"/>
              <a:gd name="connsiteX203" fmla="*/ 1762093 w 12192000"/>
              <a:gd name="connsiteY203" fmla="*/ 594143 h 6858000"/>
              <a:gd name="connsiteX204" fmla="*/ 1778066 w 12192000"/>
              <a:gd name="connsiteY204" fmla="*/ 601876 h 6858000"/>
              <a:gd name="connsiteX205" fmla="*/ 1791377 w 12192000"/>
              <a:gd name="connsiteY205" fmla="*/ 596171 h 6858000"/>
              <a:gd name="connsiteX206" fmla="*/ 1791377 w 12192000"/>
              <a:gd name="connsiteY206" fmla="*/ 599087 h 6858000"/>
              <a:gd name="connsiteX207" fmla="*/ 1788144 w 12192000"/>
              <a:gd name="connsiteY207" fmla="*/ 607961 h 6858000"/>
              <a:gd name="connsiteX208" fmla="*/ 1779080 w 12192000"/>
              <a:gd name="connsiteY208" fmla="*/ 611067 h 6858000"/>
              <a:gd name="connsiteX209" fmla="*/ 1765833 w 12192000"/>
              <a:gd name="connsiteY209" fmla="*/ 604918 h 6858000"/>
              <a:gd name="connsiteX210" fmla="*/ 1759367 w 12192000"/>
              <a:gd name="connsiteY210" fmla="*/ 613855 h 6858000"/>
              <a:gd name="connsiteX211" fmla="*/ 1768051 w 12192000"/>
              <a:gd name="connsiteY211" fmla="*/ 620067 h 6858000"/>
              <a:gd name="connsiteX212" fmla="*/ 1779777 w 12192000"/>
              <a:gd name="connsiteY212" fmla="*/ 622476 h 6858000"/>
              <a:gd name="connsiteX213" fmla="*/ 1793659 w 12192000"/>
              <a:gd name="connsiteY213" fmla="*/ 619687 h 6858000"/>
              <a:gd name="connsiteX214" fmla="*/ 1802849 w 12192000"/>
              <a:gd name="connsiteY214" fmla="*/ 611574 h 6858000"/>
              <a:gd name="connsiteX215" fmla="*/ 1806082 w 12192000"/>
              <a:gd name="connsiteY215" fmla="*/ 599087 h 6858000"/>
              <a:gd name="connsiteX216" fmla="*/ 1806082 w 12192000"/>
              <a:gd name="connsiteY216" fmla="*/ 546161 h 6858000"/>
              <a:gd name="connsiteX217" fmla="*/ 1792835 w 12192000"/>
              <a:gd name="connsiteY217" fmla="*/ 546161 h 6858000"/>
              <a:gd name="connsiteX218" fmla="*/ 1792201 w 12192000"/>
              <a:gd name="connsiteY218" fmla="*/ 551295 h 6858000"/>
              <a:gd name="connsiteX219" fmla="*/ 1778193 w 12192000"/>
              <a:gd name="connsiteY219" fmla="*/ 545083 h 6858000"/>
              <a:gd name="connsiteX220" fmla="*/ 1485038 w 12192000"/>
              <a:gd name="connsiteY220" fmla="*/ 545083 h 6858000"/>
              <a:gd name="connsiteX221" fmla="*/ 1472868 w 12192000"/>
              <a:gd name="connsiteY221" fmla="*/ 552626 h 6858000"/>
              <a:gd name="connsiteX222" fmla="*/ 1472488 w 12192000"/>
              <a:gd name="connsiteY222" fmla="*/ 546097 h 6858000"/>
              <a:gd name="connsiteX223" fmla="*/ 1458670 w 12192000"/>
              <a:gd name="connsiteY223" fmla="*/ 546097 h 6858000"/>
              <a:gd name="connsiteX224" fmla="*/ 1458670 w 12192000"/>
              <a:gd name="connsiteY224" fmla="*/ 600862 h 6858000"/>
              <a:gd name="connsiteX225" fmla="*/ 1473312 w 12192000"/>
              <a:gd name="connsiteY225" fmla="*/ 600862 h 6858000"/>
              <a:gd name="connsiteX226" fmla="*/ 1473312 w 12192000"/>
              <a:gd name="connsiteY226" fmla="*/ 565049 h 6858000"/>
              <a:gd name="connsiteX227" fmla="*/ 1484214 w 12192000"/>
              <a:gd name="connsiteY227" fmla="*/ 559408 h 6858000"/>
              <a:gd name="connsiteX228" fmla="*/ 1489412 w 12192000"/>
              <a:gd name="connsiteY228" fmla="*/ 559783 h 6858000"/>
              <a:gd name="connsiteX229" fmla="*/ 1489412 w 12192000"/>
              <a:gd name="connsiteY229" fmla="*/ 559788 h 6858000"/>
              <a:gd name="connsiteX230" fmla="*/ 1489475 w 12192000"/>
              <a:gd name="connsiteY230" fmla="*/ 559788 h 6858000"/>
              <a:gd name="connsiteX231" fmla="*/ 1489412 w 12192000"/>
              <a:gd name="connsiteY231" fmla="*/ 559783 h 6858000"/>
              <a:gd name="connsiteX232" fmla="*/ 1489602 w 12192000"/>
              <a:gd name="connsiteY232" fmla="*/ 545717 h 6858000"/>
              <a:gd name="connsiteX233" fmla="*/ 1485038 w 12192000"/>
              <a:gd name="connsiteY233" fmla="*/ 545083 h 6858000"/>
              <a:gd name="connsiteX234" fmla="*/ 1869783 w 12192000"/>
              <a:gd name="connsiteY234" fmla="*/ 545020 h 6858000"/>
              <a:gd name="connsiteX235" fmla="*/ 1856092 w 12192000"/>
              <a:gd name="connsiteY235" fmla="*/ 548506 h 6858000"/>
              <a:gd name="connsiteX236" fmla="*/ 1847091 w 12192000"/>
              <a:gd name="connsiteY236" fmla="*/ 558394 h 6858000"/>
              <a:gd name="connsiteX237" fmla="*/ 1843922 w 12192000"/>
              <a:gd name="connsiteY237" fmla="*/ 572909 h 6858000"/>
              <a:gd name="connsiteX238" fmla="*/ 1843922 w 12192000"/>
              <a:gd name="connsiteY238" fmla="*/ 573543 h 6858000"/>
              <a:gd name="connsiteX239" fmla="*/ 1850958 w 12192000"/>
              <a:gd name="connsiteY239" fmla="*/ 594207 h 6858000"/>
              <a:gd name="connsiteX240" fmla="*/ 1869846 w 12192000"/>
              <a:gd name="connsiteY240" fmla="*/ 601813 h 6858000"/>
              <a:gd name="connsiteX241" fmla="*/ 1888735 w 12192000"/>
              <a:gd name="connsiteY241" fmla="*/ 594207 h 6858000"/>
              <a:gd name="connsiteX242" fmla="*/ 1895644 w 12192000"/>
              <a:gd name="connsiteY242" fmla="*/ 573987 h 6858000"/>
              <a:gd name="connsiteX243" fmla="*/ 1895644 w 12192000"/>
              <a:gd name="connsiteY243" fmla="*/ 570247 h 6858000"/>
              <a:gd name="connsiteX244" fmla="*/ 1887848 w 12192000"/>
              <a:gd name="connsiteY244" fmla="*/ 551802 h 6858000"/>
              <a:gd name="connsiteX245" fmla="*/ 1869783 w 12192000"/>
              <a:gd name="connsiteY245" fmla="*/ 545020 h 6858000"/>
              <a:gd name="connsiteX246" fmla="*/ 1728118 w 12192000"/>
              <a:gd name="connsiteY246" fmla="*/ 545020 h 6858000"/>
              <a:gd name="connsiteX247" fmla="*/ 1712399 w 12192000"/>
              <a:gd name="connsiteY247" fmla="*/ 552373 h 6858000"/>
              <a:gd name="connsiteX248" fmla="*/ 1711955 w 12192000"/>
              <a:gd name="connsiteY248" fmla="*/ 546034 h 6858000"/>
              <a:gd name="connsiteX249" fmla="*/ 1711891 w 12192000"/>
              <a:gd name="connsiteY249" fmla="*/ 546034 h 6858000"/>
              <a:gd name="connsiteX250" fmla="*/ 1698137 w 12192000"/>
              <a:gd name="connsiteY250" fmla="*/ 546034 h 6858000"/>
              <a:gd name="connsiteX251" fmla="*/ 1698137 w 12192000"/>
              <a:gd name="connsiteY251" fmla="*/ 600799 h 6858000"/>
              <a:gd name="connsiteX252" fmla="*/ 1712779 w 12192000"/>
              <a:gd name="connsiteY252" fmla="*/ 600799 h 6858000"/>
              <a:gd name="connsiteX253" fmla="*/ 1712779 w 12192000"/>
              <a:gd name="connsiteY253" fmla="*/ 562070 h 6858000"/>
              <a:gd name="connsiteX254" fmla="*/ 1722033 w 12192000"/>
              <a:gd name="connsiteY254" fmla="*/ 556810 h 6858000"/>
              <a:gd name="connsiteX255" fmla="*/ 1728752 w 12192000"/>
              <a:gd name="connsiteY255" fmla="*/ 558901 h 6858000"/>
              <a:gd name="connsiteX256" fmla="*/ 1730780 w 12192000"/>
              <a:gd name="connsiteY256" fmla="*/ 565683 h 6858000"/>
              <a:gd name="connsiteX257" fmla="*/ 1730780 w 12192000"/>
              <a:gd name="connsiteY257" fmla="*/ 600799 h 6858000"/>
              <a:gd name="connsiteX258" fmla="*/ 1745422 w 12192000"/>
              <a:gd name="connsiteY258" fmla="*/ 600799 h 6858000"/>
              <a:gd name="connsiteX259" fmla="*/ 1745422 w 12192000"/>
              <a:gd name="connsiteY259" fmla="*/ 565430 h 6858000"/>
              <a:gd name="connsiteX260" fmla="*/ 1741048 w 12192000"/>
              <a:gd name="connsiteY260" fmla="*/ 550154 h 6858000"/>
              <a:gd name="connsiteX261" fmla="*/ 1728118 w 12192000"/>
              <a:gd name="connsiteY261" fmla="*/ 545020 h 6858000"/>
              <a:gd name="connsiteX262" fmla="*/ 1639507 w 12192000"/>
              <a:gd name="connsiteY262" fmla="*/ 545020 h 6858000"/>
              <a:gd name="connsiteX263" fmla="*/ 1623788 w 12192000"/>
              <a:gd name="connsiteY263" fmla="*/ 552373 h 6858000"/>
              <a:gd name="connsiteX264" fmla="*/ 1623344 w 12192000"/>
              <a:gd name="connsiteY264" fmla="*/ 546034 h 6858000"/>
              <a:gd name="connsiteX265" fmla="*/ 1623280 w 12192000"/>
              <a:gd name="connsiteY265" fmla="*/ 546034 h 6858000"/>
              <a:gd name="connsiteX266" fmla="*/ 1609526 w 12192000"/>
              <a:gd name="connsiteY266" fmla="*/ 546034 h 6858000"/>
              <a:gd name="connsiteX267" fmla="*/ 1609526 w 12192000"/>
              <a:gd name="connsiteY267" fmla="*/ 600799 h 6858000"/>
              <a:gd name="connsiteX268" fmla="*/ 1624168 w 12192000"/>
              <a:gd name="connsiteY268" fmla="*/ 600799 h 6858000"/>
              <a:gd name="connsiteX269" fmla="*/ 1624168 w 12192000"/>
              <a:gd name="connsiteY269" fmla="*/ 562070 h 6858000"/>
              <a:gd name="connsiteX270" fmla="*/ 1633422 w 12192000"/>
              <a:gd name="connsiteY270" fmla="*/ 556810 h 6858000"/>
              <a:gd name="connsiteX271" fmla="*/ 1640141 w 12192000"/>
              <a:gd name="connsiteY271" fmla="*/ 558901 h 6858000"/>
              <a:gd name="connsiteX272" fmla="*/ 1642169 w 12192000"/>
              <a:gd name="connsiteY272" fmla="*/ 565683 h 6858000"/>
              <a:gd name="connsiteX273" fmla="*/ 1642169 w 12192000"/>
              <a:gd name="connsiteY273" fmla="*/ 600799 h 6858000"/>
              <a:gd name="connsiteX274" fmla="*/ 1656811 w 12192000"/>
              <a:gd name="connsiteY274" fmla="*/ 600799 h 6858000"/>
              <a:gd name="connsiteX275" fmla="*/ 1656811 w 12192000"/>
              <a:gd name="connsiteY275" fmla="*/ 565430 h 6858000"/>
              <a:gd name="connsiteX276" fmla="*/ 1652437 w 12192000"/>
              <a:gd name="connsiteY276" fmla="*/ 550154 h 6858000"/>
              <a:gd name="connsiteX277" fmla="*/ 1639507 w 12192000"/>
              <a:gd name="connsiteY277" fmla="*/ 545020 h 6858000"/>
              <a:gd name="connsiteX278" fmla="*/ 1518822 w 12192000"/>
              <a:gd name="connsiteY278" fmla="*/ 545020 h 6858000"/>
              <a:gd name="connsiteX279" fmla="*/ 1503039 w 12192000"/>
              <a:gd name="connsiteY279" fmla="*/ 549901 h 6858000"/>
              <a:gd name="connsiteX280" fmla="*/ 1497018 w 12192000"/>
              <a:gd name="connsiteY280" fmla="*/ 562070 h 6858000"/>
              <a:gd name="connsiteX281" fmla="*/ 1516540 w 12192000"/>
              <a:gd name="connsiteY281" fmla="*/ 578677 h 6858000"/>
              <a:gd name="connsiteX282" fmla="*/ 1525097 w 12192000"/>
              <a:gd name="connsiteY282" fmla="*/ 581403 h 6858000"/>
              <a:gd name="connsiteX283" fmla="*/ 1527759 w 12192000"/>
              <a:gd name="connsiteY283" fmla="*/ 585650 h 6858000"/>
              <a:gd name="connsiteX284" fmla="*/ 1525604 w 12192000"/>
              <a:gd name="connsiteY284" fmla="*/ 589833 h 6858000"/>
              <a:gd name="connsiteX285" fmla="*/ 1519266 w 12192000"/>
              <a:gd name="connsiteY285" fmla="*/ 591418 h 6858000"/>
              <a:gd name="connsiteX286" fmla="*/ 1512040 w 12192000"/>
              <a:gd name="connsiteY286" fmla="*/ 589326 h 6858000"/>
              <a:gd name="connsiteX287" fmla="*/ 1509124 w 12192000"/>
              <a:gd name="connsiteY287" fmla="*/ 583368 h 6858000"/>
              <a:gd name="connsiteX288" fmla="*/ 1495243 w 12192000"/>
              <a:gd name="connsiteY288" fmla="*/ 583368 h 6858000"/>
              <a:gd name="connsiteX289" fmla="*/ 1498286 w 12192000"/>
              <a:gd name="connsiteY289" fmla="*/ 592622 h 6858000"/>
              <a:gd name="connsiteX290" fmla="*/ 1506652 w 12192000"/>
              <a:gd name="connsiteY290" fmla="*/ 599341 h 6858000"/>
              <a:gd name="connsiteX291" fmla="*/ 1518886 w 12192000"/>
              <a:gd name="connsiteY291" fmla="*/ 601813 h 6858000"/>
              <a:gd name="connsiteX292" fmla="*/ 1535492 w 12192000"/>
              <a:gd name="connsiteY292" fmla="*/ 597186 h 6858000"/>
              <a:gd name="connsiteX293" fmla="*/ 1541894 w 12192000"/>
              <a:gd name="connsiteY293" fmla="*/ 585079 h 6858000"/>
              <a:gd name="connsiteX294" fmla="*/ 1530295 w 12192000"/>
              <a:gd name="connsiteY294" fmla="*/ 570374 h 6858000"/>
              <a:gd name="connsiteX295" fmla="*/ 1521104 w 12192000"/>
              <a:gd name="connsiteY295" fmla="*/ 567902 h 6858000"/>
              <a:gd name="connsiteX296" fmla="*/ 1513308 w 12192000"/>
              <a:gd name="connsiteY296" fmla="*/ 565303 h 6858000"/>
              <a:gd name="connsiteX297" fmla="*/ 1511026 w 12192000"/>
              <a:gd name="connsiteY297" fmla="*/ 561373 h 6858000"/>
              <a:gd name="connsiteX298" fmla="*/ 1513054 w 12192000"/>
              <a:gd name="connsiteY298" fmla="*/ 557126 h 6858000"/>
              <a:gd name="connsiteX299" fmla="*/ 1518759 w 12192000"/>
              <a:gd name="connsiteY299" fmla="*/ 555478 h 6858000"/>
              <a:gd name="connsiteX300" fmla="*/ 1525097 w 12192000"/>
              <a:gd name="connsiteY300" fmla="*/ 557507 h 6858000"/>
              <a:gd name="connsiteX301" fmla="*/ 1527126 w 12192000"/>
              <a:gd name="connsiteY301" fmla="*/ 562704 h 6858000"/>
              <a:gd name="connsiteX302" fmla="*/ 1541767 w 12192000"/>
              <a:gd name="connsiteY302" fmla="*/ 562704 h 6858000"/>
              <a:gd name="connsiteX303" fmla="*/ 1535492 w 12192000"/>
              <a:gd name="connsiteY303" fmla="*/ 549964 h 6858000"/>
              <a:gd name="connsiteX304" fmla="*/ 1518822 w 12192000"/>
              <a:gd name="connsiteY304" fmla="*/ 545020 h 6858000"/>
              <a:gd name="connsiteX305" fmla="*/ 1422160 w 12192000"/>
              <a:gd name="connsiteY305" fmla="*/ 545020 h 6858000"/>
              <a:gd name="connsiteX306" fmla="*/ 1408469 w 12192000"/>
              <a:gd name="connsiteY306" fmla="*/ 548506 h 6858000"/>
              <a:gd name="connsiteX307" fmla="*/ 1399405 w 12192000"/>
              <a:gd name="connsiteY307" fmla="*/ 558394 h 6858000"/>
              <a:gd name="connsiteX308" fmla="*/ 1396299 w 12192000"/>
              <a:gd name="connsiteY308" fmla="*/ 572909 h 6858000"/>
              <a:gd name="connsiteX309" fmla="*/ 1396362 w 12192000"/>
              <a:gd name="connsiteY309" fmla="*/ 572846 h 6858000"/>
              <a:gd name="connsiteX310" fmla="*/ 1396362 w 12192000"/>
              <a:gd name="connsiteY310" fmla="*/ 573543 h 6858000"/>
              <a:gd name="connsiteX311" fmla="*/ 1403398 w 12192000"/>
              <a:gd name="connsiteY311" fmla="*/ 594207 h 6858000"/>
              <a:gd name="connsiteX312" fmla="*/ 1422287 w 12192000"/>
              <a:gd name="connsiteY312" fmla="*/ 601813 h 6858000"/>
              <a:gd name="connsiteX313" fmla="*/ 1441175 w 12192000"/>
              <a:gd name="connsiteY313" fmla="*/ 594207 h 6858000"/>
              <a:gd name="connsiteX314" fmla="*/ 1448211 w 12192000"/>
              <a:gd name="connsiteY314" fmla="*/ 573987 h 6858000"/>
              <a:gd name="connsiteX315" fmla="*/ 1448084 w 12192000"/>
              <a:gd name="connsiteY315" fmla="*/ 570247 h 6858000"/>
              <a:gd name="connsiteX316" fmla="*/ 1440288 w 12192000"/>
              <a:gd name="connsiteY316" fmla="*/ 551802 h 6858000"/>
              <a:gd name="connsiteX317" fmla="*/ 1422160 w 12192000"/>
              <a:gd name="connsiteY317" fmla="*/ 545020 h 6858000"/>
              <a:gd name="connsiteX318" fmla="*/ 1929302 w 12192000"/>
              <a:gd name="connsiteY318" fmla="*/ 544956 h 6858000"/>
              <a:gd name="connsiteX319" fmla="*/ 1910857 w 12192000"/>
              <a:gd name="connsiteY319" fmla="*/ 552499 h 6858000"/>
              <a:gd name="connsiteX320" fmla="*/ 1904138 w 12192000"/>
              <a:gd name="connsiteY320" fmla="*/ 572719 h 6858000"/>
              <a:gd name="connsiteX321" fmla="*/ 1904138 w 12192000"/>
              <a:gd name="connsiteY321" fmla="*/ 573669 h 6858000"/>
              <a:gd name="connsiteX322" fmla="*/ 1910920 w 12192000"/>
              <a:gd name="connsiteY322" fmla="*/ 594269 h 6858000"/>
              <a:gd name="connsiteX323" fmla="*/ 1929428 w 12192000"/>
              <a:gd name="connsiteY323" fmla="*/ 601749 h 6858000"/>
              <a:gd name="connsiteX324" fmla="*/ 1940901 w 12192000"/>
              <a:gd name="connsiteY324" fmla="*/ 599213 h 6858000"/>
              <a:gd name="connsiteX325" fmla="*/ 1949078 w 12192000"/>
              <a:gd name="connsiteY325" fmla="*/ 592051 h 6858000"/>
              <a:gd name="connsiteX326" fmla="*/ 1952120 w 12192000"/>
              <a:gd name="connsiteY326" fmla="*/ 581846 h 6858000"/>
              <a:gd name="connsiteX327" fmla="*/ 1938429 w 12192000"/>
              <a:gd name="connsiteY327" fmla="*/ 581846 h 6858000"/>
              <a:gd name="connsiteX328" fmla="*/ 1935767 w 12192000"/>
              <a:gd name="connsiteY328" fmla="*/ 587804 h 6858000"/>
              <a:gd name="connsiteX329" fmla="*/ 1929175 w 12192000"/>
              <a:gd name="connsiteY329" fmla="*/ 590023 h 6858000"/>
              <a:gd name="connsiteX330" fmla="*/ 1929175 w 12192000"/>
              <a:gd name="connsiteY330" fmla="*/ 589959 h 6858000"/>
              <a:gd name="connsiteX331" fmla="*/ 1921315 w 12192000"/>
              <a:gd name="connsiteY331" fmla="*/ 586283 h 6858000"/>
              <a:gd name="connsiteX332" fmla="*/ 1918717 w 12192000"/>
              <a:gd name="connsiteY332" fmla="*/ 574113 h 6858000"/>
              <a:gd name="connsiteX333" fmla="*/ 1918717 w 12192000"/>
              <a:gd name="connsiteY333" fmla="*/ 572592 h 6858000"/>
              <a:gd name="connsiteX334" fmla="*/ 1921315 w 12192000"/>
              <a:gd name="connsiteY334" fmla="*/ 560485 h 6858000"/>
              <a:gd name="connsiteX335" fmla="*/ 1929048 w 12192000"/>
              <a:gd name="connsiteY335" fmla="*/ 556746 h 6858000"/>
              <a:gd name="connsiteX336" fmla="*/ 1935704 w 12192000"/>
              <a:gd name="connsiteY336" fmla="*/ 559408 h 6858000"/>
              <a:gd name="connsiteX337" fmla="*/ 1938366 w 12192000"/>
              <a:gd name="connsiteY337" fmla="*/ 566380 h 6858000"/>
              <a:gd name="connsiteX338" fmla="*/ 1952057 w 12192000"/>
              <a:gd name="connsiteY338" fmla="*/ 566380 h 6858000"/>
              <a:gd name="connsiteX339" fmla="*/ 1945782 w 12192000"/>
              <a:gd name="connsiteY339" fmla="*/ 550787 h 6858000"/>
              <a:gd name="connsiteX340" fmla="*/ 1929302 w 12192000"/>
              <a:gd name="connsiteY340" fmla="*/ 544956 h 6858000"/>
              <a:gd name="connsiteX341" fmla="*/ 1342232 w 12192000"/>
              <a:gd name="connsiteY341" fmla="*/ 527145 h 6858000"/>
              <a:gd name="connsiteX342" fmla="*/ 1342232 w 12192000"/>
              <a:gd name="connsiteY342" fmla="*/ 600798 h 6858000"/>
              <a:gd name="connsiteX343" fmla="*/ 1357444 w 12192000"/>
              <a:gd name="connsiteY343" fmla="*/ 600798 h 6858000"/>
              <a:gd name="connsiteX344" fmla="*/ 1357444 w 12192000"/>
              <a:gd name="connsiteY344" fmla="*/ 570690 h 6858000"/>
              <a:gd name="connsiteX345" fmla="*/ 1386601 w 12192000"/>
              <a:gd name="connsiteY345" fmla="*/ 570690 h 6858000"/>
              <a:gd name="connsiteX346" fmla="*/ 1386601 w 12192000"/>
              <a:gd name="connsiteY346" fmla="*/ 558457 h 6858000"/>
              <a:gd name="connsiteX347" fmla="*/ 1357444 w 12192000"/>
              <a:gd name="connsiteY347" fmla="*/ 558457 h 6858000"/>
              <a:gd name="connsiteX348" fmla="*/ 1357444 w 12192000"/>
              <a:gd name="connsiteY348" fmla="*/ 539442 h 6858000"/>
              <a:gd name="connsiteX349" fmla="*/ 1390214 w 12192000"/>
              <a:gd name="connsiteY349" fmla="*/ 539442 h 6858000"/>
              <a:gd name="connsiteX350" fmla="*/ 1390214 w 12192000"/>
              <a:gd name="connsiteY350" fmla="*/ 527145 h 6858000"/>
              <a:gd name="connsiteX351" fmla="*/ 1677601 w 12192000"/>
              <a:gd name="connsiteY351" fmla="*/ 524356 h 6858000"/>
              <a:gd name="connsiteX352" fmla="*/ 1671580 w 12192000"/>
              <a:gd name="connsiteY352" fmla="*/ 526511 h 6858000"/>
              <a:gd name="connsiteX353" fmla="*/ 1669361 w 12192000"/>
              <a:gd name="connsiteY353" fmla="*/ 531899 h 6858000"/>
              <a:gd name="connsiteX354" fmla="*/ 1671643 w 12192000"/>
              <a:gd name="connsiteY354" fmla="*/ 537350 h 6858000"/>
              <a:gd name="connsiteX355" fmla="*/ 1677601 w 12192000"/>
              <a:gd name="connsiteY355" fmla="*/ 539505 h 6858000"/>
              <a:gd name="connsiteX356" fmla="*/ 1683559 w 12192000"/>
              <a:gd name="connsiteY356" fmla="*/ 537350 h 6858000"/>
              <a:gd name="connsiteX357" fmla="*/ 1685778 w 12192000"/>
              <a:gd name="connsiteY357" fmla="*/ 531899 h 6858000"/>
              <a:gd name="connsiteX358" fmla="*/ 1683559 w 12192000"/>
              <a:gd name="connsiteY358" fmla="*/ 526511 h 6858000"/>
              <a:gd name="connsiteX359" fmla="*/ 1677601 w 12192000"/>
              <a:gd name="connsiteY359" fmla="*/ 524356 h 6858000"/>
              <a:gd name="connsiteX360" fmla="*/ 1961628 w 12192000"/>
              <a:gd name="connsiteY360" fmla="*/ 523089 h 6858000"/>
              <a:gd name="connsiteX361" fmla="*/ 1961628 w 12192000"/>
              <a:gd name="connsiteY361" fmla="*/ 600799 h 6858000"/>
              <a:gd name="connsiteX362" fmla="*/ 1976270 w 12192000"/>
              <a:gd name="connsiteY362" fmla="*/ 600799 h 6858000"/>
              <a:gd name="connsiteX363" fmla="*/ 1976270 w 12192000"/>
              <a:gd name="connsiteY363" fmla="*/ 561817 h 6858000"/>
              <a:gd name="connsiteX364" fmla="*/ 1985587 w 12192000"/>
              <a:gd name="connsiteY364" fmla="*/ 556873 h 6858000"/>
              <a:gd name="connsiteX365" fmla="*/ 1992306 w 12192000"/>
              <a:gd name="connsiteY365" fmla="*/ 559092 h 6858000"/>
              <a:gd name="connsiteX366" fmla="*/ 1994335 w 12192000"/>
              <a:gd name="connsiteY366" fmla="*/ 566064 h 6858000"/>
              <a:gd name="connsiteX367" fmla="*/ 1994335 w 12192000"/>
              <a:gd name="connsiteY367" fmla="*/ 600799 h 6858000"/>
              <a:gd name="connsiteX368" fmla="*/ 2008976 w 12192000"/>
              <a:gd name="connsiteY368" fmla="*/ 600799 h 6858000"/>
              <a:gd name="connsiteX369" fmla="*/ 2008976 w 12192000"/>
              <a:gd name="connsiteY369" fmla="*/ 565747 h 6858000"/>
              <a:gd name="connsiteX370" fmla="*/ 1990912 w 12192000"/>
              <a:gd name="connsiteY370" fmla="*/ 545020 h 6858000"/>
              <a:gd name="connsiteX371" fmla="*/ 1976270 w 12192000"/>
              <a:gd name="connsiteY371" fmla="*/ 551992 h 6858000"/>
              <a:gd name="connsiteX372" fmla="*/ 1976270 w 12192000"/>
              <a:gd name="connsiteY372" fmla="*/ 523089 h 6858000"/>
              <a:gd name="connsiteX373" fmla="*/ 1552923 w 12192000"/>
              <a:gd name="connsiteY373" fmla="*/ 523089 h 6858000"/>
              <a:gd name="connsiteX374" fmla="*/ 1552923 w 12192000"/>
              <a:gd name="connsiteY374" fmla="*/ 600799 h 6858000"/>
              <a:gd name="connsiteX375" fmla="*/ 1567565 w 12192000"/>
              <a:gd name="connsiteY375" fmla="*/ 600799 h 6858000"/>
              <a:gd name="connsiteX376" fmla="*/ 1567565 w 12192000"/>
              <a:gd name="connsiteY376" fmla="*/ 584128 h 6858000"/>
              <a:gd name="connsiteX377" fmla="*/ 1572826 w 12192000"/>
              <a:gd name="connsiteY377" fmla="*/ 578868 h 6858000"/>
              <a:gd name="connsiteX378" fmla="*/ 1586897 w 12192000"/>
              <a:gd name="connsiteY378" fmla="*/ 600799 h 6858000"/>
              <a:gd name="connsiteX379" fmla="*/ 1603694 w 12192000"/>
              <a:gd name="connsiteY379" fmla="*/ 600799 h 6858000"/>
              <a:gd name="connsiteX380" fmla="*/ 1582207 w 12192000"/>
              <a:gd name="connsiteY380" fmla="*/ 568853 h 6858000"/>
              <a:gd name="connsiteX381" fmla="*/ 1601983 w 12192000"/>
              <a:gd name="connsiteY381" fmla="*/ 546034 h 6858000"/>
              <a:gd name="connsiteX382" fmla="*/ 1584425 w 12192000"/>
              <a:gd name="connsiteY382" fmla="*/ 546034 h 6858000"/>
              <a:gd name="connsiteX383" fmla="*/ 1570417 w 12192000"/>
              <a:gd name="connsiteY383" fmla="*/ 562514 h 6858000"/>
              <a:gd name="connsiteX384" fmla="*/ 1567565 w 12192000"/>
              <a:gd name="connsiteY384" fmla="*/ 566127 h 6858000"/>
              <a:gd name="connsiteX385" fmla="*/ 1567565 w 12192000"/>
              <a:gd name="connsiteY385" fmla="*/ 523089 h 6858000"/>
              <a:gd name="connsiteX386" fmla="*/ 1885186 w 12192000"/>
              <a:gd name="connsiteY386" fmla="*/ 444809 h 6858000"/>
              <a:gd name="connsiteX387" fmla="*/ 1890637 w 12192000"/>
              <a:gd name="connsiteY387" fmla="*/ 444809 h 6858000"/>
              <a:gd name="connsiteX388" fmla="*/ 1890637 w 12192000"/>
              <a:gd name="connsiteY388" fmla="*/ 454253 h 6858000"/>
              <a:gd name="connsiteX389" fmla="*/ 1886580 w 12192000"/>
              <a:gd name="connsiteY389" fmla="*/ 458120 h 6858000"/>
              <a:gd name="connsiteX390" fmla="*/ 1880622 w 12192000"/>
              <a:gd name="connsiteY390" fmla="*/ 459577 h 6858000"/>
              <a:gd name="connsiteX391" fmla="*/ 1875361 w 12192000"/>
              <a:gd name="connsiteY391" fmla="*/ 457803 h 6858000"/>
              <a:gd name="connsiteX392" fmla="*/ 1873460 w 12192000"/>
              <a:gd name="connsiteY392" fmla="*/ 453302 h 6858000"/>
              <a:gd name="connsiteX393" fmla="*/ 1873460 w 12192000"/>
              <a:gd name="connsiteY393" fmla="*/ 452415 h 6858000"/>
              <a:gd name="connsiteX394" fmla="*/ 1885186 w 12192000"/>
              <a:gd name="connsiteY394" fmla="*/ 444809 h 6858000"/>
              <a:gd name="connsiteX395" fmla="*/ 1509505 w 12192000"/>
              <a:gd name="connsiteY395" fmla="*/ 442971 h 6858000"/>
              <a:gd name="connsiteX396" fmla="*/ 1509512 w 12192000"/>
              <a:gd name="connsiteY396" fmla="*/ 443001 h 6858000"/>
              <a:gd name="connsiteX397" fmla="*/ 1509505 w 12192000"/>
              <a:gd name="connsiteY397" fmla="*/ 443034 h 6858000"/>
              <a:gd name="connsiteX398" fmla="*/ 1520090 w 12192000"/>
              <a:gd name="connsiteY398" fmla="*/ 425793 h 6858000"/>
              <a:gd name="connsiteX399" fmla="*/ 1529534 w 12192000"/>
              <a:gd name="connsiteY399" fmla="*/ 431498 h 6858000"/>
              <a:gd name="connsiteX400" fmla="*/ 1529534 w 12192000"/>
              <a:gd name="connsiteY400" fmla="*/ 453176 h 6858000"/>
              <a:gd name="connsiteX401" fmla="*/ 1519963 w 12192000"/>
              <a:gd name="connsiteY401" fmla="*/ 458944 h 6858000"/>
              <a:gd name="connsiteX402" fmla="*/ 1512167 w 12192000"/>
              <a:gd name="connsiteY402" fmla="*/ 454824 h 6858000"/>
              <a:gd name="connsiteX403" fmla="*/ 1509512 w 12192000"/>
              <a:gd name="connsiteY403" fmla="*/ 443001 h 6858000"/>
              <a:gd name="connsiteX404" fmla="*/ 1512159 w 12192000"/>
              <a:gd name="connsiteY404" fmla="*/ 430087 h 6858000"/>
              <a:gd name="connsiteX405" fmla="*/ 1520090 w 12192000"/>
              <a:gd name="connsiteY405" fmla="*/ 425793 h 6858000"/>
              <a:gd name="connsiteX406" fmla="*/ 1978235 w 12192000"/>
              <a:gd name="connsiteY406" fmla="*/ 425730 h 6858000"/>
              <a:gd name="connsiteX407" fmla="*/ 1985397 w 12192000"/>
              <a:gd name="connsiteY407" fmla="*/ 428392 h 6858000"/>
              <a:gd name="connsiteX408" fmla="*/ 1988059 w 12192000"/>
              <a:gd name="connsiteY408" fmla="*/ 435935 h 6858000"/>
              <a:gd name="connsiteX409" fmla="*/ 1988059 w 12192000"/>
              <a:gd name="connsiteY409" fmla="*/ 437075 h 6858000"/>
              <a:gd name="connsiteX410" fmla="*/ 1967713 w 12192000"/>
              <a:gd name="connsiteY410" fmla="*/ 437075 h 6858000"/>
              <a:gd name="connsiteX411" fmla="*/ 1971199 w 12192000"/>
              <a:gd name="connsiteY411" fmla="*/ 428645 h 6858000"/>
              <a:gd name="connsiteX412" fmla="*/ 1978235 w 12192000"/>
              <a:gd name="connsiteY412" fmla="*/ 425730 h 6858000"/>
              <a:gd name="connsiteX413" fmla="*/ 2036104 w 12192000"/>
              <a:gd name="connsiteY413" fmla="*/ 425729 h 6858000"/>
              <a:gd name="connsiteX414" fmla="*/ 2045549 w 12192000"/>
              <a:gd name="connsiteY414" fmla="*/ 430737 h 6858000"/>
              <a:gd name="connsiteX415" fmla="*/ 2045549 w 12192000"/>
              <a:gd name="connsiteY415" fmla="*/ 453872 h 6858000"/>
              <a:gd name="connsiteX416" fmla="*/ 2035978 w 12192000"/>
              <a:gd name="connsiteY416" fmla="*/ 458943 h 6858000"/>
              <a:gd name="connsiteX417" fmla="*/ 2027737 w 12192000"/>
              <a:gd name="connsiteY417" fmla="*/ 454696 h 6858000"/>
              <a:gd name="connsiteX418" fmla="*/ 2024758 w 12192000"/>
              <a:gd name="connsiteY418" fmla="*/ 442970 h 6858000"/>
              <a:gd name="connsiteX419" fmla="*/ 2024822 w 12192000"/>
              <a:gd name="connsiteY419" fmla="*/ 442970 h 6858000"/>
              <a:gd name="connsiteX420" fmla="*/ 2027864 w 12192000"/>
              <a:gd name="connsiteY420" fmla="*/ 430039 h 6858000"/>
              <a:gd name="connsiteX421" fmla="*/ 2036104 w 12192000"/>
              <a:gd name="connsiteY421" fmla="*/ 425729 h 6858000"/>
              <a:gd name="connsiteX422" fmla="*/ 1580686 w 12192000"/>
              <a:gd name="connsiteY422" fmla="*/ 425666 h 6858000"/>
              <a:gd name="connsiteX423" fmla="*/ 1589116 w 12192000"/>
              <a:gd name="connsiteY423" fmla="*/ 429850 h 6858000"/>
              <a:gd name="connsiteX424" fmla="*/ 1592095 w 12192000"/>
              <a:gd name="connsiteY424" fmla="*/ 441703 h 6858000"/>
              <a:gd name="connsiteX425" fmla="*/ 1589116 w 12192000"/>
              <a:gd name="connsiteY425" fmla="*/ 454760 h 6858000"/>
              <a:gd name="connsiteX426" fmla="*/ 1580813 w 12192000"/>
              <a:gd name="connsiteY426" fmla="*/ 458880 h 6858000"/>
              <a:gd name="connsiteX427" fmla="*/ 1572383 w 12192000"/>
              <a:gd name="connsiteY427" fmla="*/ 454760 h 6858000"/>
              <a:gd name="connsiteX428" fmla="*/ 1569467 w 12192000"/>
              <a:gd name="connsiteY428" fmla="*/ 442843 h 6858000"/>
              <a:gd name="connsiteX429" fmla="*/ 1569467 w 12192000"/>
              <a:gd name="connsiteY429" fmla="*/ 442780 h 6858000"/>
              <a:gd name="connsiteX430" fmla="*/ 1572383 w 12192000"/>
              <a:gd name="connsiteY430" fmla="*/ 429850 h 6858000"/>
              <a:gd name="connsiteX431" fmla="*/ 1580686 w 12192000"/>
              <a:gd name="connsiteY431" fmla="*/ 425666 h 6858000"/>
              <a:gd name="connsiteX432" fmla="*/ 1422160 w 12192000"/>
              <a:gd name="connsiteY432" fmla="*/ 425666 h 6858000"/>
              <a:gd name="connsiteX433" fmla="*/ 1430590 w 12192000"/>
              <a:gd name="connsiteY433" fmla="*/ 429850 h 6858000"/>
              <a:gd name="connsiteX434" fmla="*/ 1433569 w 12192000"/>
              <a:gd name="connsiteY434" fmla="*/ 441703 h 6858000"/>
              <a:gd name="connsiteX435" fmla="*/ 1430590 w 12192000"/>
              <a:gd name="connsiteY435" fmla="*/ 454760 h 6858000"/>
              <a:gd name="connsiteX436" fmla="*/ 1422287 w 12192000"/>
              <a:gd name="connsiteY436" fmla="*/ 458880 h 6858000"/>
              <a:gd name="connsiteX437" fmla="*/ 1413857 w 12192000"/>
              <a:gd name="connsiteY437" fmla="*/ 454760 h 6858000"/>
              <a:gd name="connsiteX438" fmla="*/ 1410941 w 12192000"/>
              <a:gd name="connsiteY438" fmla="*/ 442843 h 6858000"/>
              <a:gd name="connsiteX439" fmla="*/ 1410941 w 12192000"/>
              <a:gd name="connsiteY439" fmla="*/ 442780 h 6858000"/>
              <a:gd name="connsiteX440" fmla="*/ 1413857 w 12192000"/>
              <a:gd name="connsiteY440" fmla="*/ 429850 h 6858000"/>
              <a:gd name="connsiteX441" fmla="*/ 1422160 w 12192000"/>
              <a:gd name="connsiteY441" fmla="*/ 425666 h 6858000"/>
              <a:gd name="connsiteX442" fmla="*/ 2073755 w 12192000"/>
              <a:gd name="connsiteY442" fmla="*/ 414955 h 6858000"/>
              <a:gd name="connsiteX443" fmla="*/ 2073755 w 12192000"/>
              <a:gd name="connsiteY443" fmla="*/ 469719 h 6858000"/>
              <a:gd name="connsiteX444" fmla="*/ 2088461 w 12192000"/>
              <a:gd name="connsiteY444" fmla="*/ 469719 h 6858000"/>
              <a:gd name="connsiteX445" fmla="*/ 2088461 w 12192000"/>
              <a:gd name="connsiteY445" fmla="*/ 414955 h 6858000"/>
              <a:gd name="connsiteX446" fmla="*/ 2032365 w 12192000"/>
              <a:gd name="connsiteY446" fmla="*/ 414003 h 6858000"/>
              <a:gd name="connsiteX447" fmla="*/ 2016202 w 12192000"/>
              <a:gd name="connsiteY447" fmla="*/ 421673 h 6858000"/>
              <a:gd name="connsiteX448" fmla="*/ 2010180 w 12192000"/>
              <a:gd name="connsiteY448" fmla="*/ 441956 h 6858000"/>
              <a:gd name="connsiteX449" fmla="*/ 2010180 w 12192000"/>
              <a:gd name="connsiteY449" fmla="*/ 442082 h 6858000"/>
              <a:gd name="connsiteX450" fmla="*/ 2010180 w 12192000"/>
              <a:gd name="connsiteY450" fmla="*/ 442716 h 6858000"/>
              <a:gd name="connsiteX451" fmla="*/ 2016265 w 12192000"/>
              <a:gd name="connsiteY451" fmla="*/ 463190 h 6858000"/>
              <a:gd name="connsiteX452" fmla="*/ 2032238 w 12192000"/>
              <a:gd name="connsiteY452" fmla="*/ 470923 h 6858000"/>
              <a:gd name="connsiteX453" fmla="*/ 2045549 w 12192000"/>
              <a:gd name="connsiteY453" fmla="*/ 465218 h 6858000"/>
              <a:gd name="connsiteX454" fmla="*/ 2045549 w 12192000"/>
              <a:gd name="connsiteY454" fmla="*/ 468134 h 6858000"/>
              <a:gd name="connsiteX455" fmla="*/ 2042316 w 12192000"/>
              <a:gd name="connsiteY455" fmla="*/ 476944 h 6858000"/>
              <a:gd name="connsiteX456" fmla="*/ 2033252 w 12192000"/>
              <a:gd name="connsiteY456" fmla="*/ 480050 h 6858000"/>
              <a:gd name="connsiteX457" fmla="*/ 2020005 w 12192000"/>
              <a:gd name="connsiteY457" fmla="*/ 473902 h 6858000"/>
              <a:gd name="connsiteX458" fmla="*/ 2013539 w 12192000"/>
              <a:gd name="connsiteY458" fmla="*/ 482775 h 6858000"/>
              <a:gd name="connsiteX459" fmla="*/ 2022223 w 12192000"/>
              <a:gd name="connsiteY459" fmla="*/ 488987 h 6858000"/>
              <a:gd name="connsiteX460" fmla="*/ 2033949 w 12192000"/>
              <a:gd name="connsiteY460" fmla="*/ 491396 h 6858000"/>
              <a:gd name="connsiteX461" fmla="*/ 2047831 w 12192000"/>
              <a:gd name="connsiteY461" fmla="*/ 488607 h 6858000"/>
              <a:gd name="connsiteX462" fmla="*/ 2057021 w 12192000"/>
              <a:gd name="connsiteY462" fmla="*/ 480494 h 6858000"/>
              <a:gd name="connsiteX463" fmla="*/ 2060254 w 12192000"/>
              <a:gd name="connsiteY463" fmla="*/ 468007 h 6858000"/>
              <a:gd name="connsiteX464" fmla="*/ 2060254 w 12192000"/>
              <a:gd name="connsiteY464" fmla="*/ 415081 h 6858000"/>
              <a:gd name="connsiteX465" fmla="*/ 2047007 w 12192000"/>
              <a:gd name="connsiteY465" fmla="*/ 415081 h 6858000"/>
              <a:gd name="connsiteX466" fmla="*/ 2046373 w 12192000"/>
              <a:gd name="connsiteY466" fmla="*/ 420215 h 6858000"/>
              <a:gd name="connsiteX467" fmla="*/ 2032365 w 12192000"/>
              <a:gd name="connsiteY467" fmla="*/ 414003 h 6858000"/>
              <a:gd name="connsiteX468" fmla="*/ 2122815 w 12192000"/>
              <a:gd name="connsiteY468" fmla="*/ 413940 h 6858000"/>
              <a:gd name="connsiteX469" fmla="*/ 2107032 w 12192000"/>
              <a:gd name="connsiteY469" fmla="*/ 418821 h 6858000"/>
              <a:gd name="connsiteX470" fmla="*/ 2100948 w 12192000"/>
              <a:gd name="connsiteY470" fmla="*/ 430991 h 6858000"/>
              <a:gd name="connsiteX471" fmla="*/ 2120470 w 12192000"/>
              <a:gd name="connsiteY471" fmla="*/ 447597 h 6858000"/>
              <a:gd name="connsiteX472" fmla="*/ 2129027 w 12192000"/>
              <a:gd name="connsiteY472" fmla="*/ 450323 h 6858000"/>
              <a:gd name="connsiteX473" fmla="*/ 2131689 w 12192000"/>
              <a:gd name="connsiteY473" fmla="*/ 454570 h 6858000"/>
              <a:gd name="connsiteX474" fmla="*/ 2129534 w 12192000"/>
              <a:gd name="connsiteY474" fmla="*/ 458753 h 6858000"/>
              <a:gd name="connsiteX475" fmla="*/ 2123195 w 12192000"/>
              <a:gd name="connsiteY475" fmla="*/ 460338 h 6858000"/>
              <a:gd name="connsiteX476" fmla="*/ 2116033 w 12192000"/>
              <a:gd name="connsiteY476" fmla="*/ 458246 h 6858000"/>
              <a:gd name="connsiteX477" fmla="*/ 2113117 w 12192000"/>
              <a:gd name="connsiteY477" fmla="*/ 452288 h 6858000"/>
              <a:gd name="connsiteX478" fmla="*/ 2099236 w 12192000"/>
              <a:gd name="connsiteY478" fmla="*/ 452288 h 6858000"/>
              <a:gd name="connsiteX479" fmla="*/ 2102279 w 12192000"/>
              <a:gd name="connsiteY479" fmla="*/ 461542 h 6858000"/>
              <a:gd name="connsiteX480" fmla="*/ 2110645 w 12192000"/>
              <a:gd name="connsiteY480" fmla="*/ 468261 h 6858000"/>
              <a:gd name="connsiteX481" fmla="*/ 2122879 w 12192000"/>
              <a:gd name="connsiteY481" fmla="*/ 470733 h 6858000"/>
              <a:gd name="connsiteX482" fmla="*/ 2139485 w 12192000"/>
              <a:gd name="connsiteY482" fmla="*/ 466106 h 6858000"/>
              <a:gd name="connsiteX483" fmla="*/ 2145887 w 12192000"/>
              <a:gd name="connsiteY483" fmla="*/ 453999 h 6858000"/>
              <a:gd name="connsiteX484" fmla="*/ 2134288 w 12192000"/>
              <a:gd name="connsiteY484" fmla="*/ 439294 h 6858000"/>
              <a:gd name="connsiteX485" fmla="*/ 2125097 w 12192000"/>
              <a:gd name="connsiteY485" fmla="*/ 436822 h 6858000"/>
              <a:gd name="connsiteX486" fmla="*/ 2117301 w 12192000"/>
              <a:gd name="connsiteY486" fmla="*/ 434223 h 6858000"/>
              <a:gd name="connsiteX487" fmla="*/ 2115019 w 12192000"/>
              <a:gd name="connsiteY487" fmla="*/ 430293 h 6858000"/>
              <a:gd name="connsiteX488" fmla="*/ 2117047 w 12192000"/>
              <a:gd name="connsiteY488" fmla="*/ 426046 h 6858000"/>
              <a:gd name="connsiteX489" fmla="*/ 2122752 w 12192000"/>
              <a:gd name="connsiteY489" fmla="*/ 424398 h 6858000"/>
              <a:gd name="connsiteX490" fmla="*/ 2129090 w 12192000"/>
              <a:gd name="connsiteY490" fmla="*/ 426427 h 6858000"/>
              <a:gd name="connsiteX491" fmla="*/ 2131119 w 12192000"/>
              <a:gd name="connsiteY491" fmla="*/ 431624 h 6858000"/>
              <a:gd name="connsiteX492" fmla="*/ 2145761 w 12192000"/>
              <a:gd name="connsiteY492" fmla="*/ 431624 h 6858000"/>
              <a:gd name="connsiteX493" fmla="*/ 2139485 w 12192000"/>
              <a:gd name="connsiteY493" fmla="*/ 418884 h 6858000"/>
              <a:gd name="connsiteX494" fmla="*/ 2122815 w 12192000"/>
              <a:gd name="connsiteY494" fmla="*/ 413940 h 6858000"/>
              <a:gd name="connsiteX495" fmla="*/ 1978298 w 12192000"/>
              <a:gd name="connsiteY495" fmla="*/ 413940 h 6858000"/>
              <a:gd name="connsiteX496" fmla="*/ 1964987 w 12192000"/>
              <a:gd name="connsiteY496" fmla="*/ 417490 h 6858000"/>
              <a:gd name="connsiteX497" fmla="*/ 1955923 w 12192000"/>
              <a:gd name="connsiteY497" fmla="*/ 427504 h 6858000"/>
              <a:gd name="connsiteX498" fmla="*/ 1952754 w 12192000"/>
              <a:gd name="connsiteY498" fmla="*/ 442273 h 6858000"/>
              <a:gd name="connsiteX499" fmla="*/ 1952754 w 12192000"/>
              <a:gd name="connsiteY499" fmla="*/ 443667 h 6858000"/>
              <a:gd name="connsiteX500" fmla="*/ 1960297 w 12192000"/>
              <a:gd name="connsiteY500" fmla="*/ 463317 h 6858000"/>
              <a:gd name="connsiteX501" fmla="*/ 1979883 w 12192000"/>
              <a:gd name="connsiteY501" fmla="*/ 470733 h 6858000"/>
              <a:gd name="connsiteX502" fmla="*/ 1992306 w 12192000"/>
              <a:gd name="connsiteY502" fmla="*/ 468134 h 6858000"/>
              <a:gd name="connsiteX503" fmla="*/ 2001243 w 12192000"/>
              <a:gd name="connsiteY503" fmla="*/ 460845 h 6858000"/>
              <a:gd name="connsiteX504" fmla="*/ 1994081 w 12192000"/>
              <a:gd name="connsiteY504" fmla="*/ 452795 h 6858000"/>
              <a:gd name="connsiteX505" fmla="*/ 1980897 w 12192000"/>
              <a:gd name="connsiteY505" fmla="*/ 458943 h 6858000"/>
              <a:gd name="connsiteX506" fmla="*/ 1971896 w 12192000"/>
              <a:gd name="connsiteY506" fmla="*/ 455711 h 6858000"/>
              <a:gd name="connsiteX507" fmla="*/ 1967586 w 12192000"/>
              <a:gd name="connsiteY507" fmla="*/ 447090 h 6858000"/>
              <a:gd name="connsiteX508" fmla="*/ 2002448 w 12192000"/>
              <a:gd name="connsiteY508" fmla="*/ 447090 h 6858000"/>
              <a:gd name="connsiteX509" fmla="*/ 2002448 w 12192000"/>
              <a:gd name="connsiteY509" fmla="*/ 441132 h 6858000"/>
              <a:gd name="connsiteX510" fmla="*/ 1995982 w 12192000"/>
              <a:gd name="connsiteY510" fmla="*/ 421039 h 6858000"/>
              <a:gd name="connsiteX511" fmla="*/ 1978298 w 12192000"/>
              <a:gd name="connsiteY511" fmla="*/ 413940 h 6858000"/>
              <a:gd name="connsiteX512" fmla="*/ 1849500 w 12192000"/>
              <a:gd name="connsiteY512" fmla="*/ 413940 h 6858000"/>
              <a:gd name="connsiteX513" fmla="*/ 1837330 w 12192000"/>
              <a:gd name="connsiteY513" fmla="*/ 421483 h 6858000"/>
              <a:gd name="connsiteX514" fmla="*/ 1836950 w 12192000"/>
              <a:gd name="connsiteY514" fmla="*/ 414954 h 6858000"/>
              <a:gd name="connsiteX515" fmla="*/ 1823132 w 12192000"/>
              <a:gd name="connsiteY515" fmla="*/ 414954 h 6858000"/>
              <a:gd name="connsiteX516" fmla="*/ 1823132 w 12192000"/>
              <a:gd name="connsiteY516" fmla="*/ 469719 h 6858000"/>
              <a:gd name="connsiteX517" fmla="*/ 1837774 w 12192000"/>
              <a:gd name="connsiteY517" fmla="*/ 469719 h 6858000"/>
              <a:gd name="connsiteX518" fmla="*/ 1837774 w 12192000"/>
              <a:gd name="connsiteY518" fmla="*/ 433906 h 6858000"/>
              <a:gd name="connsiteX519" fmla="*/ 1848676 w 12192000"/>
              <a:gd name="connsiteY519" fmla="*/ 428265 h 6858000"/>
              <a:gd name="connsiteX520" fmla="*/ 1853874 w 12192000"/>
              <a:gd name="connsiteY520" fmla="*/ 428640 h 6858000"/>
              <a:gd name="connsiteX521" fmla="*/ 1853874 w 12192000"/>
              <a:gd name="connsiteY521" fmla="*/ 428645 h 6858000"/>
              <a:gd name="connsiteX522" fmla="*/ 1853937 w 12192000"/>
              <a:gd name="connsiteY522" fmla="*/ 428645 h 6858000"/>
              <a:gd name="connsiteX523" fmla="*/ 1853874 w 12192000"/>
              <a:gd name="connsiteY523" fmla="*/ 428640 h 6858000"/>
              <a:gd name="connsiteX524" fmla="*/ 1854064 w 12192000"/>
              <a:gd name="connsiteY524" fmla="*/ 414574 h 6858000"/>
              <a:gd name="connsiteX525" fmla="*/ 1849500 w 12192000"/>
              <a:gd name="connsiteY525" fmla="*/ 413940 h 6858000"/>
              <a:gd name="connsiteX526" fmla="*/ 1752521 w 12192000"/>
              <a:gd name="connsiteY526" fmla="*/ 413940 h 6858000"/>
              <a:gd name="connsiteX527" fmla="*/ 1736738 w 12192000"/>
              <a:gd name="connsiteY527" fmla="*/ 418821 h 6858000"/>
              <a:gd name="connsiteX528" fmla="*/ 1730653 w 12192000"/>
              <a:gd name="connsiteY528" fmla="*/ 430991 h 6858000"/>
              <a:gd name="connsiteX529" fmla="*/ 1750176 w 12192000"/>
              <a:gd name="connsiteY529" fmla="*/ 447597 h 6858000"/>
              <a:gd name="connsiteX530" fmla="*/ 1758733 w 12192000"/>
              <a:gd name="connsiteY530" fmla="*/ 450323 h 6858000"/>
              <a:gd name="connsiteX531" fmla="*/ 1761395 w 12192000"/>
              <a:gd name="connsiteY531" fmla="*/ 454570 h 6858000"/>
              <a:gd name="connsiteX532" fmla="*/ 1761332 w 12192000"/>
              <a:gd name="connsiteY532" fmla="*/ 454570 h 6858000"/>
              <a:gd name="connsiteX533" fmla="*/ 1759176 w 12192000"/>
              <a:gd name="connsiteY533" fmla="*/ 458753 h 6858000"/>
              <a:gd name="connsiteX534" fmla="*/ 1752838 w 12192000"/>
              <a:gd name="connsiteY534" fmla="*/ 460338 h 6858000"/>
              <a:gd name="connsiteX535" fmla="*/ 1745676 w 12192000"/>
              <a:gd name="connsiteY535" fmla="*/ 458246 h 6858000"/>
              <a:gd name="connsiteX536" fmla="*/ 1742823 w 12192000"/>
              <a:gd name="connsiteY536" fmla="*/ 452288 h 6858000"/>
              <a:gd name="connsiteX537" fmla="*/ 1728942 w 12192000"/>
              <a:gd name="connsiteY537" fmla="*/ 452288 h 6858000"/>
              <a:gd name="connsiteX538" fmla="*/ 1731984 w 12192000"/>
              <a:gd name="connsiteY538" fmla="*/ 461542 h 6858000"/>
              <a:gd name="connsiteX539" fmla="*/ 1740351 w 12192000"/>
              <a:gd name="connsiteY539" fmla="*/ 468261 h 6858000"/>
              <a:gd name="connsiteX540" fmla="*/ 1752584 w 12192000"/>
              <a:gd name="connsiteY540" fmla="*/ 470733 h 6858000"/>
              <a:gd name="connsiteX541" fmla="*/ 1769191 w 12192000"/>
              <a:gd name="connsiteY541" fmla="*/ 466106 h 6858000"/>
              <a:gd name="connsiteX542" fmla="*/ 1775593 w 12192000"/>
              <a:gd name="connsiteY542" fmla="*/ 453999 h 6858000"/>
              <a:gd name="connsiteX543" fmla="*/ 1763994 w 12192000"/>
              <a:gd name="connsiteY543" fmla="*/ 439294 h 6858000"/>
              <a:gd name="connsiteX544" fmla="*/ 1754803 w 12192000"/>
              <a:gd name="connsiteY544" fmla="*/ 436822 h 6858000"/>
              <a:gd name="connsiteX545" fmla="*/ 1747007 w 12192000"/>
              <a:gd name="connsiteY545" fmla="*/ 434223 h 6858000"/>
              <a:gd name="connsiteX546" fmla="*/ 1744725 w 12192000"/>
              <a:gd name="connsiteY546" fmla="*/ 430293 h 6858000"/>
              <a:gd name="connsiteX547" fmla="*/ 1746753 w 12192000"/>
              <a:gd name="connsiteY547" fmla="*/ 426046 h 6858000"/>
              <a:gd name="connsiteX548" fmla="*/ 1752458 w 12192000"/>
              <a:gd name="connsiteY548" fmla="*/ 424398 h 6858000"/>
              <a:gd name="connsiteX549" fmla="*/ 1758796 w 12192000"/>
              <a:gd name="connsiteY549" fmla="*/ 426427 h 6858000"/>
              <a:gd name="connsiteX550" fmla="*/ 1760825 w 12192000"/>
              <a:gd name="connsiteY550" fmla="*/ 431624 h 6858000"/>
              <a:gd name="connsiteX551" fmla="*/ 1775466 w 12192000"/>
              <a:gd name="connsiteY551" fmla="*/ 431624 h 6858000"/>
              <a:gd name="connsiteX552" fmla="*/ 1769191 w 12192000"/>
              <a:gd name="connsiteY552" fmla="*/ 418884 h 6858000"/>
              <a:gd name="connsiteX553" fmla="*/ 1752521 w 12192000"/>
              <a:gd name="connsiteY553" fmla="*/ 413940 h 6858000"/>
              <a:gd name="connsiteX554" fmla="*/ 1697630 w 12192000"/>
              <a:gd name="connsiteY554" fmla="*/ 413940 h 6858000"/>
              <a:gd name="connsiteX555" fmla="*/ 1681847 w 12192000"/>
              <a:gd name="connsiteY555" fmla="*/ 418821 h 6858000"/>
              <a:gd name="connsiteX556" fmla="*/ 1675762 w 12192000"/>
              <a:gd name="connsiteY556" fmla="*/ 430991 h 6858000"/>
              <a:gd name="connsiteX557" fmla="*/ 1695285 w 12192000"/>
              <a:gd name="connsiteY557" fmla="*/ 447597 h 6858000"/>
              <a:gd name="connsiteX558" fmla="*/ 1703842 w 12192000"/>
              <a:gd name="connsiteY558" fmla="*/ 450323 h 6858000"/>
              <a:gd name="connsiteX559" fmla="*/ 1706504 w 12192000"/>
              <a:gd name="connsiteY559" fmla="*/ 454570 h 6858000"/>
              <a:gd name="connsiteX560" fmla="*/ 1704349 w 12192000"/>
              <a:gd name="connsiteY560" fmla="*/ 458753 h 6858000"/>
              <a:gd name="connsiteX561" fmla="*/ 1698010 w 12192000"/>
              <a:gd name="connsiteY561" fmla="*/ 460338 h 6858000"/>
              <a:gd name="connsiteX562" fmla="*/ 1690848 w 12192000"/>
              <a:gd name="connsiteY562" fmla="*/ 458246 h 6858000"/>
              <a:gd name="connsiteX563" fmla="*/ 1687932 w 12192000"/>
              <a:gd name="connsiteY563" fmla="*/ 452288 h 6858000"/>
              <a:gd name="connsiteX564" fmla="*/ 1674051 w 12192000"/>
              <a:gd name="connsiteY564" fmla="*/ 452288 h 6858000"/>
              <a:gd name="connsiteX565" fmla="*/ 1677093 w 12192000"/>
              <a:gd name="connsiteY565" fmla="*/ 461542 h 6858000"/>
              <a:gd name="connsiteX566" fmla="*/ 1685460 w 12192000"/>
              <a:gd name="connsiteY566" fmla="*/ 468261 h 6858000"/>
              <a:gd name="connsiteX567" fmla="*/ 1697693 w 12192000"/>
              <a:gd name="connsiteY567" fmla="*/ 470733 h 6858000"/>
              <a:gd name="connsiteX568" fmla="*/ 1714300 w 12192000"/>
              <a:gd name="connsiteY568" fmla="*/ 466106 h 6858000"/>
              <a:gd name="connsiteX569" fmla="*/ 1720702 w 12192000"/>
              <a:gd name="connsiteY569" fmla="*/ 453999 h 6858000"/>
              <a:gd name="connsiteX570" fmla="*/ 1709103 w 12192000"/>
              <a:gd name="connsiteY570" fmla="*/ 439294 h 6858000"/>
              <a:gd name="connsiteX571" fmla="*/ 1699912 w 12192000"/>
              <a:gd name="connsiteY571" fmla="*/ 436822 h 6858000"/>
              <a:gd name="connsiteX572" fmla="*/ 1692116 w 12192000"/>
              <a:gd name="connsiteY572" fmla="*/ 434223 h 6858000"/>
              <a:gd name="connsiteX573" fmla="*/ 1689834 w 12192000"/>
              <a:gd name="connsiteY573" fmla="*/ 430293 h 6858000"/>
              <a:gd name="connsiteX574" fmla="*/ 1691862 w 12192000"/>
              <a:gd name="connsiteY574" fmla="*/ 426046 h 6858000"/>
              <a:gd name="connsiteX575" fmla="*/ 1697567 w 12192000"/>
              <a:gd name="connsiteY575" fmla="*/ 424398 h 6858000"/>
              <a:gd name="connsiteX576" fmla="*/ 1703905 w 12192000"/>
              <a:gd name="connsiteY576" fmla="*/ 426427 h 6858000"/>
              <a:gd name="connsiteX577" fmla="*/ 1705934 w 12192000"/>
              <a:gd name="connsiteY577" fmla="*/ 431624 h 6858000"/>
              <a:gd name="connsiteX578" fmla="*/ 1720575 w 12192000"/>
              <a:gd name="connsiteY578" fmla="*/ 431624 h 6858000"/>
              <a:gd name="connsiteX579" fmla="*/ 1714300 w 12192000"/>
              <a:gd name="connsiteY579" fmla="*/ 418884 h 6858000"/>
              <a:gd name="connsiteX580" fmla="*/ 1697630 w 12192000"/>
              <a:gd name="connsiteY580" fmla="*/ 413940 h 6858000"/>
              <a:gd name="connsiteX581" fmla="*/ 1646859 w 12192000"/>
              <a:gd name="connsiteY581" fmla="*/ 413940 h 6858000"/>
              <a:gd name="connsiteX582" fmla="*/ 1631140 w 12192000"/>
              <a:gd name="connsiteY582" fmla="*/ 421293 h 6858000"/>
              <a:gd name="connsiteX583" fmla="*/ 1630696 w 12192000"/>
              <a:gd name="connsiteY583" fmla="*/ 414954 h 6858000"/>
              <a:gd name="connsiteX584" fmla="*/ 1630632 w 12192000"/>
              <a:gd name="connsiteY584" fmla="*/ 414954 h 6858000"/>
              <a:gd name="connsiteX585" fmla="*/ 1616878 w 12192000"/>
              <a:gd name="connsiteY585" fmla="*/ 414954 h 6858000"/>
              <a:gd name="connsiteX586" fmla="*/ 1616878 w 12192000"/>
              <a:gd name="connsiteY586" fmla="*/ 469719 h 6858000"/>
              <a:gd name="connsiteX587" fmla="*/ 1631520 w 12192000"/>
              <a:gd name="connsiteY587" fmla="*/ 469719 h 6858000"/>
              <a:gd name="connsiteX588" fmla="*/ 1631520 w 12192000"/>
              <a:gd name="connsiteY588" fmla="*/ 430991 h 6858000"/>
              <a:gd name="connsiteX589" fmla="*/ 1640774 w 12192000"/>
              <a:gd name="connsiteY589" fmla="*/ 425730 h 6858000"/>
              <a:gd name="connsiteX590" fmla="*/ 1647493 w 12192000"/>
              <a:gd name="connsiteY590" fmla="*/ 427821 h 6858000"/>
              <a:gd name="connsiteX591" fmla="*/ 1649521 w 12192000"/>
              <a:gd name="connsiteY591" fmla="*/ 434603 h 6858000"/>
              <a:gd name="connsiteX592" fmla="*/ 1649521 w 12192000"/>
              <a:gd name="connsiteY592" fmla="*/ 469719 h 6858000"/>
              <a:gd name="connsiteX593" fmla="*/ 1664163 w 12192000"/>
              <a:gd name="connsiteY593" fmla="*/ 469719 h 6858000"/>
              <a:gd name="connsiteX594" fmla="*/ 1664163 w 12192000"/>
              <a:gd name="connsiteY594" fmla="*/ 434350 h 6858000"/>
              <a:gd name="connsiteX595" fmla="*/ 1659789 w 12192000"/>
              <a:gd name="connsiteY595" fmla="*/ 419074 h 6858000"/>
              <a:gd name="connsiteX596" fmla="*/ 1646859 w 12192000"/>
              <a:gd name="connsiteY596" fmla="*/ 413940 h 6858000"/>
              <a:gd name="connsiteX597" fmla="*/ 1580686 w 12192000"/>
              <a:gd name="connsiteY597" fmla="*/ 413940 h 6858000"/>
              <a:gd name="connsiteX598" fmla="*/ 1566995 w 12192000"/>
              <a:gd name="connsiteY598" fmla="*/ 417426 h 6858000"/>
              <a:gd name="connsiteX599" fmla="*/ 1557994 w 12192000"/>
              <a:gd name="connsiteY599" fmla="*/ 427314 h 6858000"/>
              <a:gd name="connsiteX600" fmla="*/ 1554825 w 12192000"/>
              <a:gd name="connsiteY600" fmla="*/ 441829 h 6858000"/>
              <a:gd name="connsiteX601" fmla="*/ 1554825 w 12192000"/>
              <a:gd name="connsiteY601" fmla="*/ 442463 h 6858000"/>
              <a:gd name="connsiteX602" fmla="*/ 1561924 w 12192000"/>
              <a:gd name="connsiteY602" fmla="*/ 463127 h 6858000"/>
              <a:gd name="connsiteX603" fmla="*/ 1580813 w 12192000"/>
              <a:gd name="connsiteY603" fmla="*/ 470733 h 6858000"/>
              <a:gd name="connsiteX604" fmla="*/ 1599701 w 12192000"/>
              <a:gd name="connsiteY604" fmla="*/ 463127 h 6858000"/>
              <a:gd name="connsiteX605" fmla="*/ 1606737 w 12192000"/>
              <a:gd name="connsiteY605" fmla="*/ 442907 h 6858000"/>
              <a:gd name="connsiteX606" fmla="*/ 1606610 w 12192000"/>
              <a:gd name="connsiteY606" fmla="*/ 439167 h 6858000"/>
              <a:gd name="connsiteX607" fmla="*/ 1598814 w 12192000"/>
              <a:gd name="connsiteY607" fmla="*/ 420722 h 6858000"/>
              <a:gd name="connsiteX608" fmla="*/ 1580686 w 12192000"/>
              <a:gd name="connsiteY608" fmla="*/ 413940 h 6858000"/>
              <a:gd name="connsiteX609" fmla="*/ 1485038 w 12192000"/>
              <a:gd name="connsiteY609" fmla="*/ 413940 h 6858000"/>
              <a:gd name="connsiteX610" fmla="*/ 1472868 w 12192000"/>
              <a:gd name="connsiteY610" fmla="*/ 421483 h 6858000"/>
              <a:gd name="connsiteX611" fmla="*/ 1472488 w 12192000"/>
              <a:gd name="connsiteY611" fmla="*/ 414954 h 6858000"/>
              <a:gd name="connsiteX612" fmla="*/ 1458670 w 12192000"/>
              <a:gd name="connsiteY612" fmla="*/ 414954 h 6858000"/>
              <a:gd name="connsiteX613" fmla="*/ 1458670 w 12192000"/>
              <a:gd name="connsiteY613" fmla="*/ 469719 h 6858000"/>
              <a:gd name="connsiteX614" fmla="*/ 1473312 w 12192000"/>
              <a:gd name="connsiteY614" fmla="*/ 469719 h 6858000"/>
              <a:gd name="connsiteX615" fmla="*/ 1473312 w 12192000"/>
              <a:gd name="connsiteY615" fmla="*/ 433906 h 6858000"/>
              <a:gd name="connsiteX616" fmla="*/ 1484214 w 12192000"/>
              <a:gd name="connsiteY616" fmla="*/ 428265 h 6858000"/>
              <a:gd name="connsiteX617" fmla="*/ 1489412 w 12192000"/>
              <a:gd name="connsiteY617" fmla="*/ 428640 h 6858000"/>
              <a:gd name="connsiteX618" fmla="*/ 1489412 w 12192000"/>
              <a:gd name="connsiteY618" fmla="*/ 428645 h 6858000"/>
              <a:gd name="connsiteX619" fmla="*/ 1489475 w 12192000"/>
              <a:gd name="connsiteY619" fmla="*/ 428645 h 6858000"/>
              <a:gd name="connsiteX620" fmla="*/ 1489412 w 12192000"/>
              <a:gd name="connsiteY620" fmla="*/ 428640 h 6858000"/>
              <a:gd name="connsiteX621" fmla="*/ 1489602 w 12192000"/>
              <a:gd name="connsiteY621" fmla="*/ 414574 h 6858000"/>
              <a:gd name="connsiteX622" fmla="*/ 1485038 w 12192000"/>
              <a:gd name="connsiteY622" fmla="*/ 413940 h 6858000"/>
              <a:gd name="connsiteX623" fmla="*/ 1422160 w 12192000"/>
              <a:gd name="connsiteY623" fmla="*/ 413940 h 6858000"/>
              <a:gd name="connsiteX624" fmla="*/ 1408469 w 12192000"/>
              <a:gd name="connsiteY624" fmla="*/ 417426 h 6858000"/>
              <a:gd name="connsiteX625" fmla="*/ 1399405 w 12192000"/>
              <a:gd name="connsiteY625" fmla="*/ 427314 h 6858000"/>
              <a:gd name="connsiteX626" fmla="*/ 1396299 w 12192000"/>
              <a:gd name="connsiteY626" fmla="*/ 441829 h 6858000"/>
              <a:gd name="connsiteX627" fmla="*/ 1396362 w 12192000"/>
              <a:gd name="connsiteY627" fmla="*/ 441766 h 6858000"/>
              <a:gd name="connsiteX628" fmla="*/ 1396362 w 12192000"/>
              <a:gd name="connsiteY628" fmla="*/ 442463 h 6858000"/>
              <a:gd name="connsiteX629" fmla="*/ 1403398 w 12192000"/>
              <a:gd name="connsiteY629" fmla="*/ 463127 h 6858000"/>
              <a:gd name="connsiteX630" fmla="*/ 1422287 w 12192000"/>
              <a:gd name="connsiteY630" fmla="*/ 470733 h 6858000"/>
              <a:gd name="connsiteX631" fmla="*/ 1441175 w 12192000"/>
              <a:gd name="connsiteY631" fmla="*/ 463127 h 6858000"/>
              <a:gd name="connsiteX632" fmla="*/ 1448211 w 12192000"/>
              <a:gd name="connsiteY632" fmla="*/ 442907 h 6858000"/>
              <a:gd name="connsiteX633" fmla="*/ 1448084 w 12192000"/>
              <a:gd name="connsiteY633" fmla="*/ 439167 h 6858000"/>
              <a:gd name="connsiteX634" fmla="*/ 1440288 w 12192000"/>
              <a:gd name="connsiteY634" fmla="*/ 420722 h 6858000"/>
              <a:gd name="connsiteX635" fmla="*/ 1422160 w 12192000"/>
              <a:gd name="connsiteY635" fmla="*/ 413940 h 6858000"/>
              <a:gd name="connsiteX636" fmla="*/ 1883348 w 12192000"/>
              <a:gd name="connsiteY636" fmla="*/ 413877 h 6858000"/>
              <a:gd name="connsiteX637" fmla="*/ 1871304 w 12192000"/>
              <a:gd name="connsiteY637" fmla="*/ 416222 h 6858000"/>
              <a:gd name="connsiteX638" fmla="*/ 1863001 w 12192000"/>
              <a:gd name="connsiteY638" fmla="*/ 422561 h 6858000"/>
              <a:gd name="connsiteX639" fmla="*/ 1860085 w 12192000"/>
              <a:gd name="connsiteY639" fmla="*/ 431371 h 6858000"/>
              <a:gd name="connsiteX640" fmla="*/ 1874727 w 12192000"/>
              <a:gd name="connsiteY640" fmla="*/ 431371 h 6858000"/>
              <a:gd name="connsiteX641" fmla="*/ 1876819 w 12192000"/>
              <a:gd name="connsiteY641" fmla="*/ 426491 h 6858000"/>
              <a:gd name="connsiteX642" fmla="*/ 1882587 w 12192000"/>
              <a:gd name="connsiteY642" fmla="*/ 424716 h 6858000"/>
              <a:gd name="connsiteX643" fmla="*/ 1888735 w 12192000"/>
              <a:gd name="connsiteY643" fmla="*/ 426998 h 6858000"/>
              <a:gd name="connsiteX644" fmla="*/ 1890700 w 12192000"/>
              <a:gd name="connsiteY644" fmla="*/ 433083 h 6858000"/>
              <a:gd name="connsiteX645" fmla="*/ 1890700 w 12192000"/>
              <a:gd name="connsiteY645" fmla="*/ 436252 h 6858000"/>
              <a:gd name="connsiteX646" fmla="*/ 1883981 w 12192000"/>
              <a:gd name="connsiteY646" fmla="*/ 436252 h 6858000"/>
              <a:gd name="connsiteX647" fmla="*/ 1865346 w 12192000"/>
              <a:gd name="connsiteY647" fmla="*/ 440942 h 6858000"/>
              <a:gd name="connsiteX648" fmla="*/ 1858881 w 12192000"/>
              <a:gd name="connsiteY648" fmla="*/ 454316 h 6858000"/>
              <a:gd name="connsiteX649" fmla="*/ 1864142 w 12192000"/>
              <a:gd name="connsiteY649" fmla="*/ 466043 h 6858000"/>
              <a:gd name="connsiteX650" fmla="*/ 1877453 w 12192000"/>
              <a:gd name="connsiteY650" fmla="*/ 470733 h 6858000"/>
              <a:gd name="connsiteX651" fmla="*/ 1891271 w 12192000"/>
              <a:gd name="connsiteY651" fmla="*/ 464838 h 6858000"/>
              <a:gd name="connsiteX652" fmla="*/ 1892728 w 12192000"/>
              <a:gd name="connsiteY652" fmla="*/ 469719 h 6858000"/>
              <a:gd name="connsiteX653" fmla="*/ 1892792 w 12192000"/>
              <a:gd name="connsiteY653" fmla="*/ 469656 h 6858000"/>
              <a:gd name="connsiteX654" fmla="*/ 1907560 w 12192000"/>
              <a:gd name="connsiteY654" fmla="*/ 469656 h 6858000"/>
              <a:gd name="connsiteX655" fmla="*/ 1907560 w 12192000"/>
              <a:gd name="connsiteY655" fmla="*/ 468832 h 6858000"/>
              <a:gd name="connsiteX656" fmla="*/ 1905405 w 12192000"/>
              <a:gd name="connsiteY656" fmla="*/ 457042 h 6858000"/>
              <a:gd name="connsiteX657" fmla="*/ 1905405 w 12192000"/>
              <a:gd name="connsiteY657" fmla="*/ 433273 h 6858000"/>
              <a:gd name="connsiteX658" fmla="*/ 1899447 w 12192000"/>
              <a:gd name="connsiteY658" fmla="*/ 419011 h 6858000"/>
              <a:gd name="connsiteX659" fmla="*/ 1883348 w 12192000"/>
              <a:gd name="connsiteY659" fmla="*/ 413877 h 6858000"/>
              <a:gd name="connsiteX660" fmla="*/ 1920999 w 12192000"/>
              <a:gd name="connsiteY660" fmla="*/ 401517 h 6858000"/>
              <a:gd name="connsiteX661" fmla="*/ 1920999 w 12192000"/>
              <a:gd name="connsiteY661" fmla="*/ 414955 h 6858000"/>
              <a:gd name="connsiteX662" fmla="*/ 1913012 w 12192000"/>
              <a:gd name="connsiteY662" fmla="*/ 414955 h 6858000"/>
              <a:gd name="connsiteX663" fmla="*/ 1913012 w 12192000"/>
              <a:gd name="connsiteY663" fmla="*/ 425667 h 6858000"/>
              <a:gd name="connsiteX664" fmla="*/ 1920999 w 12192000"/>
              <a:gd name="connsiteY664" fmla="*/ 425667 h 6858000"/>
              <a:gd name="connsiteX665" fmla="*/ 1920999 w 12192000"/>
              <a:gd name="connsiteY665" fmla="*/ 455204 h 6858000"/>
              <a:gd name="connsiteX666" fmla="*/ 1936654 w 12192000"/>
              <a:gd name="connsiteY666" fmla="*/ 470733 h 6858000"/>
              <a:gd name="connsiteX667" fmla="*/ 1945528 w 12192000"/>
              <a:gd name="connsiteY667" fmla="*/ 469402 h 6858000"/>
              <a:gd name="connsiteX668" fmla="*/ 1945528 w 12192000"/>
              <a:gd name="connsiteY668" fmla="*/ 458310 h 6858000"/>
              <a:gd name="connsiteX669" fmla="*/ 1941218 w 12192000"/>
              <a:gd name="connsiteY669" fmla="*/ 458690 h 6858000"/>
              <a:gd name="connsiteX670" fmla="*/ 1936781 w 12192000"/>
              <a:gd name="connsiteY670" fmla="*/ 457359 h 6858000"/>
              <a:gd name="connsiteX671" fmla="*/ 1935640 w 12192000"/>
              <a:gd name="connsiteY671" fmla="*/ 452985 h 6858000"/>
              <a:gd name="connsiteX672" fmla="*/ 1935640 w 12192000"/>
              <a:gd name="connsiteY672" fmla="*/ 425667 h 6858000"/>
              <a:gd name="connsiteX673" fmla="*/ 1945021 w 12192000"/>
              <a:gd name="connsiteY673" fmla="*/ 425667 h 6858000"/>
              <a:gd name="connsiteX674" fmla="*/ 1945021 w 12192000"/>
              <a:gd name="connsiteY674" fmla="*/ 414955 h 6858000"/>
              <a:gd name="connsiteX675" fmla="*/ 1935640 w 12192000"/>
              <a:gd name="connsiteY675" fmla="*/ 414955 h 6858000"/>
              <a:gd name="connsiteX676" fmla="*/ 1935640 w 12192000"/>
              <a:gd name="connsiteY676" fmla="*/ 401517 h 6858000"/>
              <a:gd name="connsiteX677" fmla="*/ 1789411 w 12192000"/>
              <a:gd name="connsiteY677" fmla="*/ 401517 h 6858000"/>
              <a:gd name="connsiteX678" fmla="*/ 1789411 w 12192000"/>
              <a:gd name="connsiteY678" fmla="*/ 414955 h 6858000"/>
              <a:gd name="connsiteX679" fmla="*/ 1781425 w 12192000"/>
              <a:gd name="connsiteY679" fmla="*/ 414955 h 6858000"/>
              <a:gd name="connsiteX680" fmla="*/ 1781425 w 12192000"/>
              <a:gd name="connsiteY680" fmla="*/ 425667 h 6858000"/>
              <a:gd name="connsiteX681" fmla="*/ 1789411 w 12192000"/>
              <a:gd name="connsiteY681" fmla="*/ 425667 h 6858000"/>
              <a:gd name="connsiteX682" fmla="*/ 1789411 w 12192000"/>
              <a:gd name="connsiteY682" fmla="*/ 455204 h 6858000"/>
              <a:gd name="connsiteX683" fmla="*/ 1805067 w 12192000"/>
              <a:gd name="connsiteY683" fmla="*/ 470733 h 6858000"/>
              <a:gd name="connsiteX684" fmla="*/ 1813941 w 12192000"/>
              <a:gd name="connsiteY684" fmla="*/ 469402 h 6858000"/>
              <a:gd name="connsiteX685" fmla="*/ 1813941 w 12192000"/>
              <a:gd name="connsiteY685" fmla="*/ 458310 h 6858000"/>
              <a:gd name="connsiteX686" fmla="*/ 1809631 w 12192000"/>
              <a:gd name="connsiteY686" fmla="*/ 458690 h 6858000"/>
              <a:gd name="connsiteX687" fmla="*/ 1805194 w 12192000"/>
              <a:gd name="connsiteY687" fmla="*/ 457359 h 6858000"/>
              <a:gd name="connsiteX688" fmla="*/ 1804053 w 12192000"/>
              <a:gd name="connsiteY688" fmla="*/ 452985 h 6858000"/>
              <a:gd name="connsiteX689" fmla="*/ 1804053 w 12192000"/>
              <a:gd name="connsiteY689" fmla="*/ 425667 h 6858000"/>
              <a:gd name="connsiteX690" fmla="*/ 1813434 w 12192000"/>
              <a:gd name="connsiteY690" fmla="*/ 425667 h 6858000"/>
              <a:gd name="connsiteX691" fmla="*/ 1813434 w 12192000"/>
              <a:gd name="connsiteY691" fmla="*/ 414955 h 6858000"/>
              <a:gd name="connsiteX692" fmla="*/ 1804053 w 12192000"/>
              <a:gd name="connsiteY692" fmla="*/ 414955 h 6858000"/>
              <a:gd name="connsiteX693" fmla="*/ 1804053 w 12192000"/>
              <a:gd name="connsiteY693" fmla="*/ 401517 h 6858000"/>
              <a:gd name="connsiteX694" fmla="*/ 1342232 w 12192000"/>
              <a:gd name="connsiteY694" fmla="*/ 396002 h 6858000"/>
              <a:gd name="connsiteX695" fmla="*/ 1342232 w 12192000"/>
              <a:gd name="connsiteY695" fmla="*/ 469718 h 6858000"/>
              <a:gd name="connsiteX696" fmla="*/ 1357444 w 12192000"/>
              <a:gd name="connsiteY696" fmla="*/ 469718 h 6858000"/>
              <a:gd name="connsiteX697" fmla="*/ 1357444 w 12192000"/>
              <a:gd name="connsiteY697" fmla="*/ 439611 h 6858000"/>
              <a:gd name="connsiteX698" fmla="*/ 1386601 w 12192000"/>
              <a:gd name="connsiteY698" fmla="*/ 439611 h 6858000"/>
              <a:gd name="connsiteX699" fmla="*/ 1386601 w 12192000"/>
              <a:gd name="connsiteY699" fmla="*/ 427377 h 6858000"/>
              <a:gd name="connsiteX700" fmla="*/ 1357444 w 12192000"/>
              <a:gd name="connsiteY700" fmla="*/ 427377 h 6858000"/>
              <a:gd name="connsiteX701" fmla="*/ 1357444 w 12192000"/>
              <a:gd name="connsiteY701" fmla="*/ 408299 h 6858000"/>
              <a:gd name="connsiteX702" fmla="*/ 1390214 w 12192000"/>
              <a:gd name="connsiteY702" fmla="*/ 408299 h 6858000"/>
              <a:gd name="connsiteX703" fmla="*/ 1390214 w 12192000"/>
              <a:gd name="connsiteY703" fmla="*/ 396002 h 6858000"/>
              <a:gd name="connsiteX704" fmla="*/ 2081108 w 12192000"/>
              <a:gd name="connsiteY704" fmla="*/ 393277 h 6858000"/>
              <a:gd name="connsiteX705" fmla="*/ 2075086 w 12192000"/>
              <a:gd name="connsiteY705" fmla="*/ 395432 h 6858000"/>
              <a:gd name="connsiteX706" fmla="*/ 2072868 w 12192000"/>
              <a:gd name="connsiteY706" fmla="*/ 400820 h 6858000"/>
              <a:gd name="connsiteX707" fmla="*/ 2075150 w 12192000"/>
              <a:gd name="connsiteY707" fmla="*/ 406271 h 6858000"/>
              <a:gd name="connsiteX708" fmla="*/ 2081108 w 12192000"/>
              <a:gd name="connsiteY708" fmla="*/ 408426 h 6858000"/>
              <a:gd name="connsiteX709" fmla="*/ 2087066 w 12192000"/>
              <a:gd name="connsiteY709" fmla="*/ 406271 h 6858000"/>
              <a:gd name="connsiteX710" fmla="*/ 2089285 w 12192000"/>
              <a:gd name="connsiteY710" fmla="*/ 400820 h 6858000"/>
              <a:gd name="connsiteX711" fmla="*/ 2087066 w 12192000"/>
              <a:gd name="connsiteY711" fmla="*/ 395432 h 6858000"/>
              <a:gd name="connsiteX712" fmla="*/ 2081108 w 12192000"/>
              <a:gd name="connsiteY712" fmla="*/ 393277 h 6858000"/>
              <a:gd name="connsiteX713" fmla="*/ 2156916 w 12192000"/>
              <a:gd name="connsiteY713" fmla="*/ 392009 h 6858000"/>
              <a:gd name="connsiteX714" fmla="*/ 2156916 w 12192000"/>
              <a:gd name="connsiteY714" fmla="*/ 469719 h 6858000"/>
              <a:gd name="connsiteX715" fmla="*/ 2171495 w 12192000"/>
              <a:gd name="connsiteY715" fmla="*/ 469719 h 6858000"/>
              <a:gd name="connsiteX716" fmla="*/ 2171495 w 12192000"/>
              <a:gd name="connsiteY716" fmla="*/ 453049 h 6858000"/>
              <a:gd name="connsiteX717" fmla="*/ 2176755 w 12192000"/>
              <a:gd name="connsiteY717" fmla="*/ 447788 h 6858000"/>
              <a:gd name="connsiteX718" fmla="*/ 2190827 w 12192000"/>
              <a:gd name="connsiteY718" fmla="*/ 469719 h 6858000"/>
              <a:gd name="connsiteX719" fmla="*/ 2207624 w 12192000"/>
              <a:gd name="connsiteY719" fmla="*/ 469719 h 6858000"/>
              <a:gd name="connsiteX720" fmla="*/ 2186136 w 12192000"/>
              <a:gd name="connsiteY720" fmla="*/ 437773 h 6858000"/>
              <a:gd name="connsiteX721" fmla="*/ 2205912 w 12192000"/>
              <a:gd name="connsiteY721" fmla="*/ 414954 h 6858000"/>
              <a:gd name="connsiteX722" fmla="*/ 2188355 w 12192000"/>
              <a:gd name="connsiteY722" fmla="*/ 414954 h 6858000"/>
              <a:gd name="connsiteX723" fmla="*/ 2174347 w 12192000"/>
              <a:gd name="connsiteY723" fmla="*/ 431434 h 6858000"/>
              <a:gd name="connsiteX724" fmla="*/ 2171495 w 12192000"/>
              <a:gd name="connsiteY724" fmla="*/ 435047 h 6858000"/>
              <a:gd name="connsiteX725" fmla="*/ 2171495 w 12192000"/>
              <a:gd name="connsiteY725" fmla="*/ 392009 h 6858000"/>
              <a:gd name="connsiteX726" fmla="*/ 1055987 w 12192000"/>
              <a:gd name="connsiteY726" fmla="*/ 392009 h 6858000"/>
              <a:gd name="connsiteX727" fmla="*/ 1126218 w 12192000"/>
              <a:gd name="connsiteY727" fmla="*/ 392009 h 6858000"/>
              <a:gd name="connsiteX728" fmla="*/ 1126218 w 12192000"/>
              <a:gd name="connsiteY728" fmla="*/ 732956 h 6858000"/>
              <a:gd name="connsiteX729" fmla="*/ 1055987 w 12192000"/>
              <a:gd name="connsiteY729" fmla="*/ 732956 h 6858000"/>
              <a:gd name="connsiteX730" fmla="*/ 765242 w 12192000"/>
              <a:gd name="connsiteY730" fmla="*/ 392009 h 6858000"/>
              <a:gd name="connsiteX731" fmla="*/ 987215 w 12192000"/>
              <a:gd name="connsiteY731" fmla="*/ 392009 h 6858000"/>
              <a:gd name="connsiteX732" fmla="*/ 987215 w 12192000"/>
              <a:gd name="connsiteY732" fmla="*/ 448929 h 6858000"/>
              <a:gd name="connsiteX733" fmla="*/ 835472 w 12192000"/>
              <a:gd name="connsiteY733" fmla="*/ 448929 h 6858000"/>
              <a:gd name="connsiteX734" fmla="*/ 835472 w 12192000"/>
              <a:gd name="connsiteY734" fmla="*/ 536970 h 6858000"/>
              <a:gd name="connsiteX735" fmla="*/ 970355 w 12192000"/>
              <a:gd name="connsiteY735" fmla="*/ 536970 h 6858000"/>
              <a:gd name="connsiteX736" fmla="*/ 970355 w 12192000"/>
              <a:gd name="connsiteY736" fmla="*/ 593636 h 6858000"/>
              <a:gd name="connsiteX737" fmla="*/ 835472 w 12192000"/>
              <a:gd name="connsiteY737" fmla="*/ 593636 h 6858000"/>
              <a:gd name="connsiteX738" fmla="*/ 835472 w 12192000"/>
              <a:gd name="connsiteY738" fmla="*/ 732956 h 6858000"/>
              <a:gd name="connsiteX739" fmla="*/ 765242 w 12192000"/>
              <a:gd name="connsiteY739" fmla="*/ 732956 h 6858000"/>
              <a:gd name="connsiteX740" fmla="*/ 478933 w 12192000"/>
              <a:gd name="connsiteY740" fmla="*/ 392009 h 6858000"/>
              <a:gd name="connsiteX741" fmla="*/ 700906 w 12192000"/>
              <a:gd name="connsiteY741" fmla="*/ 392009 h 6858000"/>
              <a:gd name="connsiteX742" fmla="*/ 700906 w 12192000"/>
              <a:gd name="connsiteY742" fmla="*/ 448929 h 6858000"/>
              <a:gd name="connsiteX743" fmla="*/ 549163 w 12192000"/>
              <a:gd name="connsiteY743" fmla="*/ 448929 h 6858000"/>
              <a:gd name="connsiteX744" fmla="*/ 549163 w 12192000"/>
              <a:gd name="connsiteY744" fmla="*/ 536970 h 6858000"/>
              <a:gd name="connsiteX745" fmla="*/ 684046 w 12192000"/>
              <a:gd name="connsiteY745" fmla="*/ 536970 h 6858000"/>
              <a:gd name="connsiteX746" fmla="*/ 684046 w 12192000"/>
              <a:gd name="connsiteY746" fmla="*/ 593636 h 6858000"/>
              <a:gd name="connsiteX747" fmla="*/ 549163 w 12192000"/>
              <a:gd name="connsiteY747" fmla="*/ 593636 h 6858000"/>
              <a:gd name="connsiteX748" fmla="*/ 549163 w 12192000"/>
              <a:gd name="connsiteY748" fmla="*/ 732956 h 6858000"/>
              <a:gd name="connsiteX749" fmla="*/ 478933 w 12192000"/>
              <a:gd name="connsiteY749" fmla="*/ 732956 h 6858000"/>
              <a:gd name="connsiteX750" fmla="*/ 1529534 w 12192000"/>
              <a:gd name="connsiteY750" fmla="*/ 391946 h 6858000"/>
              <a:gd name="connsiteX751" fmla="*/ 1529534 w 12192000"/>
              <a:gd name="connsiteY751" fmla="*/ 419899 h 6858000"/>
              <a:gd name="connsiteX752" fmla="*/ 1516350 w 12192000"/>
              <a:gd name="connsiteY752" fmla="*/ 413941 h 6858000"/>
              <a:gd name="connsiteX753" fmla="*/ 1500631 w 12192000"/>
              <a:gd name="connsiteY753" fmla="*/ 421547 h 6858000"/>
              <a:gd name="connsiteX754" fmla="*/ 1494863 w 12192000"/>
              <a:gd name="connsiteY754" fmla="*/ 441957 h 6858000"/>
              <a:gd name="connsiteX755" fmla="*/ 1494926 w 12192000"/>
              <a:gd name="connsiteY755" fmla="*/ 441893 h 6858000"/>
              <a:gd name="connsiteX756" fmla="*/ 1500758 w 12192000"/>
              <a:gd name="connsiteY756" fmla="*/ 463064 h 6858000"/>
              <a:gd name="connsiteX757" fmla="*/ 1516287 w 12192000"/>
              <a:gd name="connsiteY757" fmla="*/ 470670 h 6858000"/>
              <a:gd name="connsiteX758" fmla="*/ 1530358 w 12192000"/>
              <a:gd name="connsiteY758" fmla="*/ 463824 h 6858000"/>
              <a:gd name="connsiteX759" fmla="*/ 1531056 w 12192000"/>
              <a:gd name="connsiteY759" fmla="*/ 469656 h 6858000"/>
              <a:gd name="connsiteX760" fmla="*/ 1544240 w 12192000"/>
              <a:gd name="connsiteY760" fmla="*/ 469656 h 6858000"/>
              <a:gd name="connsiteX761" fmla="*/ 1544240 w 12192000"/>
              <a:gd name="connsiteY761" fmla="*/ 391946 h 6858000"/>
              <a:gd name="connsiteX762" fmla="*/ 382588 w 12192000"/>
              <a:gd name="connsiteY762" fmla="*/ 308912 h 6858000"/>
              <a:gd name="connsiteX763" fmla="*/ 382588 w 12192000"/>
              <a:gd name="connsiteY763" fmla="*/ 815990 h 6858000"/>
              <a:gd name="connsiteX764" fmla="*/ 1222562 w 12192000"/>
              <a:gd name="connsiteY764" fmla="*/ 815990 h 6858000"/>
              <a:gd name="connsiteX765" fmla="*/ 1222562 w 12192000"/>
              <a:gd name="connsiteY765" fmla="*/ 308912 h 6858000"/>
              <a:gd name="connsiteX766" fmla="*/ 0 w 12192000"/>
              <a:gd name="connsiteY766" fmla="*/ 0 h 6858000"/>
              <a:gd name="connsiteX767" fmla="*/ 12192000 w 12192000"/>
              <a:gd name="connsiteY767" fmla="*/ 0 h 6858000"/>
              <a:gd name="connsiteX768" fmla="*/ 12192000 w 12192000"/>
              <a:gd name="connsiteY768" fmla="*/ 6858000 h 6858000"/>
              <a:gd name="connsiteX769" fmla="*/ 0 w 12192000"/>
              <a:gd name="connsiteY7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Lst>
            <a:rect l="l" t="t" r="r" b="b"/>
            <a:pathLst>
              <a:path w="12192000" h="6858000">
                <a:moveTo>
                  <a:pt x="1629048" y="706967"/>
                </a:moveTo>
                <a:lnTo>
                  <a:pt x="1634499" y="706967"/>
                </a:lnTo>
                <a:lnTo>
                  <a:pt x="1634499" y="716412"/>
                </a:lnTo>
                <a:cubicBezTo>
                  <a:pt x="1633612" y="718060"/>
                  <a:pt x="1632281" y="719327"/>
                  <a:pt x="1630442" y="720278"/>
                </a:cubicBezTo>
                <a:cubicBezTo>
                  <a:pt x="1628604" y="721229"/>
                  <a:pt x="1626639" y="721736"/>
                  <a:pt x="1624484" y="721736"/>
                </a:cubicBezTo>
                <a:cubicBezTo>
                  <a:pt x="1622266" y="721736"/>
                  <a:pt x="1620491" y="721166"/>
                  <a:pt x="1619223" y="719961"/>
                </a:cubicBezTo>
                <a:cubicBezTo>
                  <a:pt x="1617892" y="718757"/>
                  <a:pt x="1617322" y="717299"/>
                  <a:pt x="1617322" y="715461"/>
                </a:cubicBezTo>
                <a:lnTo>
                  <a:pt x="1617322" y="714574"/>
                </a:lnTo>
                <a:cubicBezTo>
                  <a:pt x="1617829" y="709503"/>
                  <a:pt x="1621759" y="706967"/>
                  <a:pt x="1629048" y="706967"/>
                </a:cubicBezTo>
                <a:close/>
                <a:moveTo>
                  <a:pt x="1751127" y="687952"/>
                </a:moveTo>
                <a:cubicBezTo>
                  <a:pt x="1754740" y="687952"/>
                  <a:pt x="1757528" y="689346"/>
                  <a:pt x="1759557" y="692135"/>
                </a:cubicBezTo>
                <a:cubicBezTo>
                  <a:pt x="1761522" y="694924"/>
                  <a:pt x="1762536" y="698918"/>
                  <a:pt x="1762536" y="703988"/>
                </a:cubicBezTo>
                <a:cubicBezTo>
                  <a:pt x="1762536" y="709946"/>
                  <a:pt x="1761522" y="714320"/>
                  <a:pt x="1759557" y="717046"/>
                </a:cubicBezTo>
                <a:cubicBezTo>
                  <a:pt x="1757592" y="719771"/>
                  <a:pt x="1754930" y="721102"/>
                  <a:pt x="1751253" y="721102"/>
                </a:cubicBezTo>
                <a:cubicBezTo>
                  <a:pt x="1747577" y="721102"/>
                  <a:pt x="1744788" y="719708"/>
                  <a:pt x="1742823" y="716982"/>
                </a:cubicBezTo>
                <a:cubicBezTo>
                  <a:pt x="1740858" y="714257"/>
                  <a:pt x="1739908" y="710263"/>
                  <a:pt x="1739908" y="705066"/>
                </a:cubicBezTo>
                <a:cubicBezTo>
                  <a:pt x="1739908" y="699234"/>
                  <a:pt x="1740858" y="694924"/>
                  <a:pt x="1742823" y="692135"/>
                </a:cubicBezTo>
                <a:cubicBezTo>
                  <a:pt x="1744788" y="689346"/>
                  <a:pt x="1747514" y="687952"/>
                  <a:pt x="1751127" y="687952"/>
                </a:cubicBezTo>
                <a:close/>
                <a:moveTo>
                  <a:pt x="1515843" y="687952"/>
                </a:moveTo>
                <a:cubicBezTo>
                  <a:pt x="1519456" y="687952"/>
                  <a:pt x="1522308" y="689346"/>
                  <a:pt x="1524273" y="692135"/>
                </a:cubicBezTo>
                <a:cubicBezTo>
                  <a:pt x="1526238" y="694924"/>
                  <a:pt x="1527252" y="698918"/>
                  <a:pt x="1527252" y="703988"/>
                </a:cubicBezTo>
                <a:cubicBezTo>
                  <a:pt x="1527252" y="709946"/>
                  <a:pt x="1526238" y="714320"/>
                  <a:pt x="1524273" y="717046"/>
                </a:cubicBezTo>
                <a:cubicBezTo>
                  <a:pt x="1522308" y="719771"/>
                  <a:pt x="1519646" y="721102"/>
                  <a:pt x="1515970" y="721102"/>
                </a:cubicBezTo>
                <a:cubicBezTo>
                  <a:pt x="1512293" y="721102"/>
                  <a:pt x="1509504" y="719708"/>
                  <a:pt x="1507539" y="716982"/>
                </a:cubicBezTo>
                <a:cubicBezTo>
                  <a:pt x="1505575" y="714257"/>
                  <a:pt x="1504624" y="710263"/>
                  <a:pt x="1504624" y="705066"/>
                </a:cubicBezTo>
                <a:cubicBezTo>
                  <a:pt x="1504624" y="699234"/>
                  <a:pt x="1505575" y="694924"/>
                  <a:pt x="1507539" y="692135"/>
                </a:cubicBezTo>
                <a:cubicBezTo>
                  <a:pt x="1509504" y="689346"/>
                  <a:pt x="1512230" y="687952"/>
                  <a:pt x="1515843" y="687952"/>
                </a:cubicBezTo>
                <a:close/>
                <a:moveTo>
                  <a:pt x="1699278" y="677177"/>
                </a:moveTo>
                <a:lnTo>
                  <a:pt x="1699278" y="731941"/>
                </a:lnTo>
                <a:lnTo>
                  <a:pt x="1713983" y="731941"/>
                </a:lnTo>
                <a:lnTo>
                  <a:pt x="1713983" y="677177"/>
                </a:lnTo>
                <a:close/>
                <a:moveTo>
                  <a:pt x="1546711" y="677177"/>
                </a:moveTo>
                <a:lnTo>
                  <a:pt x="1565156" y="731878"/>
                </a:lnTo>
                <a:lnTo>
                  <a:pt x="1579164" y="731878"/>
                </a:lnTo>
                <a:lnTo>
                  <a:pt x="1597609" y="677177"/>
                </a:lnTo>
                <a:lnTo>
                  <a:pt x="1582333" y="677177"/>
                </a:lnTo>
                <a:lnTo>
                  <a:pt x="1572192" y="714067"/>
                </a:lnTo>
                <a:lnTo>
                  <a:pt x="1561987" y="677177"/>
                </a:lnTo>
                <a:close/>
                <a:moveTo>
                  <a:pt x="1817364" y="676163"/>
                </a:moveTo>
                <a:cubicBezTo>
                  <a:pt x="1810835" y="676163"/>
                  <a:pt x="1805574" y="678635"/>
                  <a:pt x="1801645" y="683516"/>
                </a:cubicBezTo>
                <a:lnTo>
                  <a:pt x="1801201" y="677177"/>
                </a:lnTo>
                <a:lnTo>
                  <a:pt x="1801137" y="677177"/>
                </a:lnTo>
                <a:lnTo>
                  <a:pt x="1787383" y="677177"/>
                </a:lnTo>
                <a:lnTo>
                  <a:pt x="1787383" y="731942"/>
                </a:lnTo>
                <a:lnTo>
                  <a:pt x="1802025" y="731942"/>
                </a:lnTo>
                <a:lnTo>
                  <a:pt x="1802025" y="693214"/>
                </a:lnTo>
                <a:cubicBezTo>
                  <a:pt x="1804117" y="689727"/>
                  <a:pt x="1807159" y="687953"/>
                  <a:pt x="1811279" y="687953"/>
                </a:cubicBezTo>
                <a:cubicBezTo>
                  <a:pt x="1814385" y="687953"/>
                  <a:pt x="1816667" y="688650"/>
                  <a:pt x="1817998" y="690044"/>
                </a:cubicBezTo>
                <a:cubicBezTo>
                  <a:pt x="1819329" y="691439"/>
                  <a:pt x="1820026" y="693721"/>
                  <a:pt x="1820026" y="696826"/>
                </a:cubicBezTo>
                <a:lnTo>
                  <a:pt x="1820026" y="731942"/>
                </a:lnTo>
                <a:lnTo>
                  <a:pt x="1834668" y="731942"/>
                </a:lnTo>
                <a:lnTo>
                  <a:pt x="1834668" y="696573"/>
                </a:lnTo>
                <a:cubicBezTo>
                  <a:pt x="1834605" y="689791"/>
                  <a:pt x="1833147" y="684720"/>
                  <a:pt x="1830294" y="681297"/>
                </a:cubicBezTo>
                <a:cubicBezTo>
                  <a:pt x="1827506" y="677874"/>
                  <a:pt x="1823195" y="676163"/>
                  <a:pt x="1817364" y="676163"/>
                </a:cubicBezTo>
                <a:close/>
                <a:moveTo>
                  <a:pt x="1462283" y="676163"/>
                </a:moveTo>
                <a:cubicBezTo>
                  <a:pt x="1455754" y="676163"/>
                  <a:pt x="1450493" y="678635"/>
                  <a:pt x="1446564" y="683516"/>
                </a:cubicBezTo>
                <a:lnTo>
                  <a:pt x="1446120" y="677177"/>
                </a:lnTo>
                <a:lnTo>
                  <a:pt x="1446056" y="677177"/>
                </a:lnTo>
                <a:lnTo>
                  <a:pt x="1432302" y="677177"/>
                </a:lnTo>
                <a:lnTo>
                  <a:pt x="1432302" y="731942"/>
                </a:lnTo>
                <a:lnTo>
                  <a:pt x="1446944" y="731942"/>
                </a:lnTo>
                <a:lnTo>
                  <a:pt x="1446944" y="693214"/>
                </a:lnTo>
                <a:cubicBezTo>
                  <a:pt x="1448972" y="689727"/>
                  <a:pt x="1452078" y="687953"/>
                  <a:pt x="1456198" y="687953"/>
                </a:cubicBezTo>
                <a:cubicBezTo>
                  <a:pt x="1459304" y="687953"/>
                  <a:pt x="1461586" y="688650"/>
                  <a:pt x="1462917" y="690044"/>
                </a:cubicBezTo>
                <a:cubicBezTo>
                  <a:pt x="1464248" y="691439"/>
                  <a:pt x="1464945" y="693721"/>
                  <a:pt x="1464945" y="696826"/>
                </a:cubicBezTo>
                <a:lnTo>
                  <a:pt x="1464945" y="731942"/>
                </a:lnTo>
                <a:lnTo>
                  <a:pt x="1479587" y="731942"/>
                </a:lnTo>
                <a:lnTo>
                  <a:pt x="1479587" y="696573"/>
                </a:lnTo>
                <a:cubicBezTo>
                  <a:pt x="1479524" y="689791"/>
                  <a:pt x="1478066" y="684720"/>
                  <a:pt x="1475213" y="681297"/>
                </a:cubicBezTo>
                <a:cubicBezTo>
                  <a:pt x="1472425" y="677874"/>
                  <a:pt x="1468051" y="676163"/>
                  <a:pt x="1462283" y="676163"/>
                </a:cubicBezTo>
                <a:close/>
                <a:moveTo>
                  <a:pt x="1402638" y="676163"/>
                </a:moveTo>
                <a:cubicBezTo>
                  <a:pt x="1396046" y="676163"/>
                  <a:pt x="1390848" y="678635"/>
                  <a:pt x="1386919" y="683516"/>
                </a:cubicBezTo>
                <a:lnTo>
                  <a:pt x="1386475" y="677177"/>
                </a:lnTo>
                <a:lnTo>
                  <a:pt x="1386411" y="677177"/>
                </a:lnTo>
                <a:lnTo>
                  <a:pt x="1372657" y="677177"/>
                </a:lnTo>
                <a:lnTo>
                  <a:pt x="1372657" y="731942"/>
                </a:lnTo>
                <a:lnTo>
                  <a:pt x="1387299" y="731942"/>
                </a:lnTo>
                <a:lnTo>
                  <a:pt x="1387299" y="693214"/>
                </a:lnTo>
                <a:cubicBezTo>
                  <a:pt x="1389391" y="689727"/>
                  <a:pt x="1392433" y="687953"/>
                  <a:pt x="1396553" y="687953"/>
                </a:cubicBezTo>
                <a:cubicBezTo>
                  <a:pt x="1399659" y="687953"/>
                  <a:pt x="1401941" y="688650"/>
                  <a:pt x="1403272" y="690044"/>
                </a:cubicBezTo>
                <a:cubicBezTo>
                  <a:pt x="1404666" y="691439"/>
                  <a:pt x="1405300" y="693721"/>
                  <a:pt x="1405300" y="696826"/>
                </a:cubicBezTo>
                <a:lnTo>
                  <a:pt x="1405300" y="731942"/>
                </a:lnTo>
                <a:lnTo>
                  <a:pt x="1419942" y="731942"/>
                </a:lnTo>
                <a:lnTo>
                  <a:pt x="1419942" y="696573"/>
                </a:lnTo>
                <a:cubicBezTo>
                  <a:pt x="1419879" y="689791"/>
                  <a:pt x="1418421" y="684720"/>
                  <a:pt x="1415568" y="681297"/>
                </a:cubicBezTo>
                <a:cubicBezTo>
                  <a:pt x="1412780" y="677874"/>
                  <a:pt x="1408469" y="676163"/>
                  <a:pt x="1402638" y="676163"/>
                </a:cubicBezTo>
                <a:close/>
                <a:moveTo>
                  <a:pt x="1751190" y="676099"/>
                </a:moveTo>
                <a:cubicBezTo>
                  <a:pt x="1745992" y="676099"/>
                  <a:pt x="1741429" y="677240"/>
                  <a:pt x="1737499" y="679585"/>
                </a:cubicBezTo>
                <a:cubicBezTo>
                  <a:pt x="1733569" y="681930"/>
                  <a:pt x="1730590" y="685226"/>
                  <a:pt x="1728498" y="689473"/>
                </a:cubicBezTo>
                <a:cubicBezTo>
                  <a:pt x="1726407" y="693720"/>
                  <a:pt x="1725329" y="698537"/>
                  <a:pt x="1725329" y="703988"/>
                </a:cubicBezTo>
                <a:lnTo>
                  <a:pt x="1725329" y="704622"/>
                </a:lnTo>
                <a:cubicBezTo>
                  <a:pt x="1725329" y="713306"/>
                  <a:pt x="1727674" y="720215"/>
                  <a:pt x="1732365" y="725286"/>
                </a:cubicBezTo>
                <a:cubicBezTo>
                  <a:pt x="1737055" y="730356"/>
                  <a:pt x="1743330" y="732892"/>
                  <a:pt x="1751253" y="732892"/>
                </a:cubicBezTo>
                <a:cubicBezTo>
                  <a:pt x="1759176" y="732892"/>
                  <a:pt x="1765452" y="730356"/>
                  <a:pt x="1770142" y="725286"/>
                </a:cubicBezTo>
                <a:cubicBezTo>
                  <a:pt x="1774832" y="720215"/>
                  <a:pt x="1777114" y="713496"/>
                  <a:pt x="1777051" y="705066"/>
                </a:cubicBezTo>
                <a:lnTo>
                  <a:pt x="1777051" y="701326"/>
                </a:lnTo>
                <a:cubicBezTo>
                  <a:pt x="1776544" y="693530"/>
                  <a:pt x="1773945" y="687381"/>
                  <a:pt x="1769255" y="682881"/>
                </a:cubicBezTo>
                <a:cubicBezTo>
                  <a:pt x="1764628" y="678381"/>
                  <a:pt x="1758543" y="676099"/>
                  <a:pt x="1751190" y="676099"/>
                </a:cubicBezTo>
                <a:close/>
                <a:moveTo>
                  <a:pt x="1627083" y="676099"/>
                </a:moveTo>
                <a:cubicBezTo>
                  <a:pt x="1622646" y="676099"/>
                  <a:pt x="1618590" y="676860"/>
                  <a:pt x="1615040" y="678381"/>
                </a:cubicBezTo>
                <a:cubicBezTo>
                  <a:pt x="1611490" y="679902"/>
                  <a:pt x="1608702" y="682057"/>
                  <a:pt x="1606737" y="684719"/>
                </a:cubicBezTo>
                <a:cubicBezTo>
                  <a:pt x="1604772" y="687445"/>
                  <a:pt x="1603821" y="690361"/>
                  <a:pt x="1603821" y="693530"/>
                </a:cubicBezTo>
                <a:lnTo>
                  <a:pt x="1618463" y="693530"/>
                </a:lnTo>
                <a:cubicBezTo>
                  <a:pt x="1618463" y="691438"/>
                  <a:pt x="1619160" y="689853"/>
                  <a:pt x="1620554" y="688649"/>
                </a:cubicBezTo>
                <a:cubicBezTo>
                  <a:pt x="1622012" y="687445"/>
                  <a:pt x="1623914" y="686874"/>
                  <a:pt x="1626386" y="686874"/>
                </a:cubicBezTo>
                <a:cubicBezTo>
                  <a:pt x="1629175" y="686874"/>
                  <a:pt x="1631203" y="687635"/>
                  <a:pt x="1632534" y="689156"/>
                </a:cubicBezTo>
                <a:cubicBezTo>
                  <a:pt x="1633865" y="690677"/>
                  <a:pt x="1634499" y="692706"/>
                  <a:pt x="1634499" y="695241"/>
                </a:cubicBezTo>
                <a:lnTo>
                  <a:pt x="1634499" y="698410"/>
                </a:lnTo>
                <a:lnTo>
                  <a:pt x="1627780" y="698410"/>
                </a:lnTo>
                <a:cubicBezTo>
                  <a:pt x="1619667" y="698410"/>
                  <a:pt x="1613455" y="699995"/>
                  <a:pt x="1609145" y="703101"/>
                </a:cubicBezTo>
                <a:cubicBezTo>
                  <a:pt x="1604835" y="706207"/>
                  <a:pt x="1602680" y="710707"/>
                  <a:pt x="1602680" y="716475"/>
                </a:cubicBezTo>
                <a:cubicBezTo>
                  <a:pt x="1602680" y="721166"/>
                  <a:pt x="1604391" y="725095"/>
                  <a:pt x="1607941" y="728201"/>
                </a:cubicBezTo>
                <a:cubicBezTo>
                  <a:pt x="1611490" y="731371"/>
                  <a:pt x="1615927" y="732892"/>
                  <a:pt x="1621315" y="732892"/>
                </a:cubicBezTo>
                <a:cubicBezTo>
                  <a:pt x="1626956" y="732892"/>
                  <a:pt x="1631583" y="730927"/>
                  <a:pt x="1635133" y="726997"/>
                </a:cubicBezTo>
                <a:lnTo>
                  <a:pt x="1636572" y="731814"/>
                </a:lnTo>
                <a:lnTo>
                  <a:pt x="1636464" y="731814"/>
                </a:lnTo>
                <a:lnTo>
                  <a:pt x="1636591" y="731878"/>
                </a:lnTo>
                <a:lnTo>
                  <a:pt x="1636572" y="731814"/>
                </a:lnTo>
                <a:lnTo>
                  <a:pt x="1651233" y="731814"/>
                </a:lnTo>
                <a:lnTo>
                  <a:pt x="1651233" y="730990"/>
                </a:lnTo>
                <a:cubicBezTo>
                  <a:pt x="1649838" y="728328"/>
                  <a:pt x="1649078" y="724398"/>
                  <a:pt x="1649078" y="719201"/>
                </a:cubicBezTo>
                <a:lnTo>
                  <a:pt x="1649078" y="695431"/>
                </a:lnTo>
                <a:cubicBezTo>
                  <a:pt x="1649078" y="689346"/>
                  <a:pt x="1647113" y="684529"/>
                  <a:pt x="1643119" y="681170"/>
                </a:cubicBezTo>
                <a:cubicBezTo>
                  <a:pt x="1639190" y="677810"/>
                  <a:pt x="1633865" y="676099"/>
                  <a:pt x="1627083" y="676099"/>
                </a:cubicBezTo>
                <a:close/>
                <a:moveTo>
                  <a:pt x="1515843" y="676099"/>
                </a:moveTo>
                <a:cubicBezTo>
                  <a:pt x="1510645" y="676099"/>
                  <a:pt x="1506082" y="677240"/>
                  <a:pt x="1502152" y="679585"/>
                </a:cubicBezTo>
                <a:cubicBezTo>
                  <a:pt x="1498222" y="681930"/>
                  <a:pt x="1495179" y="685226"/>
                  <a:pt x="1493088" y="689473"/>
                </a:cubicBezTo>
                <a:cubicBezTo>
                  <a:pt x="1491060" y="693720"/>
                  <a:pt x="1489982" y="698537"/>
                  <a:pt x="1489982" y="703988"/>
                </a:cubicBezTo>
                <a:lnTo>
                  <a:pt x="1489982" y="704622"/>
                </a:lnTo>
                <a:cubicBezTo>
                  <a:pt x="1489982" y="713306"/>
                  <a:pt x="1492327" y="720215"/>
                  <a:pt x="1497018" y="725286"/>
                </a:cubicBezTo>
                <a:cubicBezTo>
                  <a:pt x="1501708" y="730356"/>
                  <a:pt x="1507983" y="732892"/>
                  <a:pt x="1515906" y="732892"/>
                </a:cubicBezTo>
                <a:cubicBezTo>
                  <a:pt x="1523829" y="732892"/>
                  <a:pt x="1530104" y="730356"/>
                  <a:pt x="1534795" y="725286"/>
                </a:cubicBezTo>
                <a:cubicBezTo>
                  <a:pt x="1539485" y="720215"/>
                  <a:pt x="1541831" y="713496"/>
                  <a:pt x="1541831" y="705066"/>
                </a:cubicBezTo>
                <a:lnTo>
                  <a:pt x="1541704" y="701326"/>
                </a:lnTo>
                <a:cubicBezTo>
                  <a:pt x="1541197" y="693530"/>
                  <a:pt x="1538598" y="687381"/>
                  <a:pt x="1533908" y="682881"/>
                </a:cubicBezTo>
                <a:cubicBezTo>
                  <a:pt x="1529281" y="678381"/>
                  <a:pt x="1523259" y="676099"/>
                  <a:pt x="1515843" y="676099"/>
                </a:cubicBezTo>
                <a:close/>
                <a:moveTo>
                  <a:pt x="1664797" y="663676"/>
                </a:moveTo>
                <a:lnTo>
                  <a:pt x="1664797" y="677114"/>
                </a:lnTo>
                <a:lnTo>
                  <a:pt x="1656811" y="677114"/>
                </a:lnTo>
                <a:lnTo>
                  <a:pt x="1656811" y="687826"/>
                </a:lnTo>
                <a:lnTo>
                  <a:pt x="1664797" y="687826"/>
                </a:lnTo>
                <a:lnTo>
                  <a:pt x="1664797" y="717363"/>
                </a:lnTo>
                <a:cubicBezTo>
                  <a:pt x="1665051" y="727695"/>
                  <a:pt x="1670249" y="732892"/>
                  <a:pt x="1680517" y="732892"/>
                </a:cubicBezTo>
                <a:cubicBezTo>
                  <a:pt x="1683559" y="732892"/>
                  <a:pt x="1686538" y="732448"/>
                  <a:pt x="1689391" y="731561"/>
                </a:cubicBezTo>
                <a:lnTo>
                  <a:pt x="1689391" y="720469"/>
                </a:lnTo>
                <a:cubicBezTo>
                  <a:pt x="1688123" y="720722"/>
                  <a:pt x="1686729" y="720849"/>
                  <a:pt x="1685081" y="720849"/>
                </a:cubicBezTo>
                <a:cubicBezTo>
                  <a:pt x="1682925" y="720849"/>
                  <a:pt x="1681404" y="720405"/>
                  <a:pt x="1680644" y="719518"/>
                </a:cubicBezTo>
                <a:cubicBezTo>
                  <a:pt x="1679883" y="718631"/>
                  <a:pt x="1679503" y="717173"/>
                  <a:pt x="1679503" y="715144"/>
                </a:cubicBezTo>
                <a:lnTo>
                  <a:pt x="1679503" y="687826"/>
                </a:lnTo>
                <a:lnTo>
                  <a:pt x="1688884" y="687826"/>
                </a:lnTo>
                <a:lnTo>
                  <a:pt x="1688884" y="677114"/>
                </a:lnTo>
                <a:lnTo>
                  <a:pt x="1679503" y="677114"/>
                </a:lnTo>
                <a:lnTo>
                  <a:pt x="1679503" y="663676"/>
                </a:lnTo>
                <a:lnTo>
                  <a:pt x="1679439" y="663676"/>
                </a:lnTo>
                <a:close/>
                <a:moveTo>
                  <a:pt x="1343183" y="658225"/>
                </a:moveTo>
                <a:lnTo>
                  <a:pt x="1343183" y="731941"/>
                </a:lnTo>
                <a:lnTo>
                  <a:pt x="1358332" y="731941"/>
                </a:lnTo>
                <a:lnTo>
                  <a:pt x="1358332" y="658225"/>
                </a:lnTo>
                <a:close/>
                <a:moveTo>
                  <a:pt x="1706694" y="655436"/>
                </a:moveTo>
                <a:cubicBezTo>
                  <a:pt x="1704095" y="655436"/>
                  <a:pt x="1702130" y="656197"/>
                  <a:pt x="1700672" y="657591"/>
                </a:cubicBezTo>
                <a:cubicBezTo>
                  <a:pt x="1699215" y="658986"/>
                  <a:pt x="1698454" y="660760"/>
                  <a:pt x="1698454" y="662979"/>
                </a:cubicBezTo>
                <a:cubicBezTo>
                  <a:pt x="1698454" y="665197"/>
                  <a:pt x="1699215" y="667035"/>
                  <a:pt x="1700736" y="668430"/>
                </a:cubicBezTo>
                <a:cubicBezTo>
                  <a:pt x="1702257" y="669888"/>
                  <a:pt x="1704285" y="670585"/>
                  <a:pt x="1706694" y="670585"/>
                </a:cubicBezTo>
                <a:cubicBezTo>
                  <a:pt x="1709103" y="670585"/>
                  <a:pt x="1711067" y="669888"/>
                  <a:pt x="1712589" y="668430"/>
                </a:cubicBezTo>
                <a:cubicBezTo>
                  <a:pt x="1714110" y="667035"/>
                  <a:pt x="1714871" y="665134"/>
                  <a:pt x="1714871" y="662979"/>
                </a:cubicBezTo>
                <a:cubicBezTo>
                  <a:pt x="1714871" y="660824"/>
                  <a:pt x="1714173" y="658986"/>
                  <a:pt x="1712652" y="657591"/>
                </a:cubicBezTo>
                <a:cubicBezTo>
                  <a:pt x="1711194" y="656133"/>
                  <a:pt x="1709293" y="655436"/>
                  <a:pt x="1706694" y="655436"/>
                </a:cubicBezTo>
                <a:close/>
                <a:moveTo>
                  <a:pt x="1869783" y="556810"/>
                </a:moveTo>
                <a:cubicBezTo>
                  <a:pt x="1873396" y="556810"/>
                  <a:pt x="1876185" y="558204"/>
                  <a:pt x="1878213" y="560993"/>
                </a:cubicBezTo>
                <a:cubicBezTo>
                  <a:pt x="1880178" y="563782"/>
                  <a:pt x="1881192" y="567775"/>
                  <a:pt x="1881192" y="572846"/>
                </a:cubicBezTo>
                <a:cubicBezTo>
                  <a:pt x="1881192" y="578804"/>
                  <a:pt x="1880178" y="583178"/>
                  <a:pt x="1878213" y="585903"/>
                </a:cubicBezTo>
                <a:cubicBezTo>
                  <a:pt x="1876248" y="588692"/>
                  <a:pt x="1873586" y="590023"/>
                  <a:pt x="1869910" y="590023"/>
                </a:cubicBezTo>
                <a:cubicBezTo>
                  <a:pt x="1866233" y="590023"/>
                  <a:pt x="1863445" y="588629"/>
                  <a:pt x="1861480" y="585903"/>
                </a:cubicBezTo>
                <a:cubicBezTo>
                  <a:pt x="1859515" y="583178"/>
                  <a:pt x="1858564" y="579184"/>
                  <a:pt x="1858564" y="573987"/>
                </a:cubicBezTo>
                <a:lnTo>
                  <a:pt x="1858564" y="573923"/>
                </a:lnTo>
                <a:cubicBezTo>
                  <a:pt x="1858564" y="568092"/>
                  <a:pt x="1859515" y="563782"/>
                  <a:pt x="1861480" y="560993"/>
                </a:cubicBezTo>
                <a:cubicBezTo>
                  <a:pt x="1863445" y="558204"/>
                  <a:pt x="1866170" y="556810"/>
                  <a:pt x="1869783" y="556810"/>
                </a:cubicBezTo>
                <a:close/>
                <a:moveTo>
                  <a:pt x="1422160" y="556810"/>
                </a:moveTo>
                <a:cubicBezTo>
                  <a:pt x="1425773" y="556810"/>
                  <a:pt x="1428625" y="558204"/>
                  <a:pt x="1430590" y="560993"/>
                </a:cubicBezTo>
                <a:cubicBezTo>
                  <a:pt x="1432555" y="563782"/>
                  <a:pt x="1433569" y="567775"/>
                  <a:pt x="1433569" y="572846"/>
                </a:cubicBezTo>
                <a:cubicBezTo>
                  <a:pt x="1433569" y="578804"/>
                  <a:pt x="1432619" y="583178"/>
                  <a:pt x="1430590" y="585903"/>
                </a:cubicBezTo>
                <a:cubicBezTo>
                  <a:pt x="1428562" y="588692"/>
                  <a:pt x="1425963" y="590023"/>
                  <a:pt x="1422287" y="590023"/>
                </a:cubicBezTo>
                <a:cubicBezTo>
                  <a:pt x="1418610" y="590023"/>
                  <a:pt x="1415822" y="588629"/>
                  <a:pt x="1413857" y="585903"/>
                </a:cubicBezTo>
                <a:cubicBezTo>
                  <a:pt x="1411892" y="583178"/>
                  <a:pt x="1410941" y="579184"/>
                  <a:pt x="1410941" y="573987"/>
                </a:cubicBezTo>
                <a:lnTo>
                  <a:pt x="1410941" y="573923"/>
                </a:lnTo>
                <a:cubicBezTo>
                  <a:pt x="1410941" y="568092"/>
                  <a:pt x="1411892" y="563782"/>
                  <a:pt x="1413857" y="560993"/>
                </a:cubicBezTo>
                <a:cubicBezTo>
                  <a:pt x="1415822" y="558204"/>
                  <a:pt x="1418547" y="556810"/>
                  <a:pt x="1422160" y="556810"/>
                </a:cubicBezTo>
                <a:close/>
                <a:moveTo>
                  <a:pt x="1781932" y="556809"/>
                </a:moveTo>
                <a:cubicBezTo>
                  <a:pt x="1786306" y="556809"/>
                  <a:pt x="1789412" y="558457"/>
                  <a:pt x="1791377" y="561817"/>
                </a:cubicBezTo>
                <a:lnTo>
                  <a:pt x="1791377" y="584952"/>
                </a:lnTo>
                <a:cubicBezTo>
                  <a:pt x="1789412" y="588375"/>
                  <a:pt x="1786243" y="590023"/>
                  <a:pt x="1781806" y="590023"/>
                </a:cubicBezTo>
                <a:cubicBezTo>
                  <a:pt x="1778319" y="590023"/>
                  <a:pt x="1775594" y="588628"/>
                  <a:pt x="1773566" y="585776"/>
                </a:cubicBezTo>
                <a:cubicBezTo>
                  <a:pt x="1771601" y="582924"/>
                  <a:pt x="1770587" y="579057"/>
                  <a:pt x="1770587" y="574050"/>
                </a:cubicBezTo>
                <a:cubicBezTo>
                  <a:pt x="1770587" y="568282"/>
                  <a:pt x="1771601" y="563972"/>
                  <a:pt x="1773629" y="561119"/>
                </a:cubicBezTo>
                <a:cubicBezTo>
                  <a:pt x="1775657" y="558267"/>
                  <a:pt x="1778446" y="556809"/>
                  <a:pt x="1781932" y="556809"/>
                </a:cubicBezTo>
                <a:close/>
                <a:moveTo>
                  <a:pt x="1670185" y="546034"/>
                </a:moveTo>
                <a:lnTo>
                  <a:pt x="1670185" y="600798"/>
                </a:lnTo>
                <a:lnTo>
                  <a:pt x="1684890" y="600798"/>
                </a:lnTo>
                <a:lnTo>
                  <a:pt x="1684890" y="546034"/>
                </a:lnTo>
                <a:close/>
                <a:moveTo>
                  <a:pt x="1778193" y="545083"/>
                </a:moveTo>
                <a:cubicBezTo>
                  <a:pt x="1771411" y="545083"/>
                  <a:pt x="1766023" y="547618"/>
                  <a:pt x="1762030" y="552753"/>
                </a:cubicBezTo>
                <a:cubicBezTo>
                  <a:pt x="1758036" y="557887"/>
                  <a:pt x="1756008" y="564606"/>
                  <a:pt x="1756008" y="573036"/>
                </a:cubicBezTo>
                <a:lnTo>
                  <a:pt x="1756008" y="573670"/>
                </a:lnTo>
                <a:cubicBezTo>
                  <a:pt x="1756008" y="582163"/>
                  <a:pt x="1758036" y="589009"/>
                  <a:pt x="1762093" y="594143"/>
                </a:cubicBezTo>
                <a:cubicBezTo>
                  <a:pt x="1766213" y="599277"/>
                  <a:pt x="1771474" y="601876"/>
                  <a:pt x="1778066" y="601876"/>
                </a:cubicBezTo>
                <a:cubicBezTo>
                  <a:pt x="1783580" y="601876"/>
                  <a:pt x="1788017" y="599974"/>
                  <a:pt x="1791377" y="596171"/>
                </a:cubicBezTo>
                <a:lnTo>
                  <a:pt x="1791377" y="599087"/>
                </a:lnTo>
                <a:cubicBezTo>
                  <a:pt x="1791377" y="602953"/>
                  <a:pt x="1790299" y="605869"/>
                  <a:pt x="1788144" y="607961"/>
                </a:cubicBezTo>
                <a:cubicBezTo>
                  <a:pt x="1785989" y="610052"/>
                  <a:pt x="1782947" y="611067"/>
                  <a:pt x="1779080" y="611067"/>
                </a:cubicBezTo>
                <a:cubicBezTo>
                  <a:pt x="1773883" y="611067"/>
                  <a:pt x="1769446" y="608975"/>
                  <a:pt x="1765833" y="604918"/>
                </a:cubicBezTo>
                <a:lnTo>
                  <a:pt x="1759367" y="613855"/>
                </a:lnTo>
                <a:cubicBezTo>
                  <a:pt x="1761332" y="616391"/>
                  <a:pt x="1764248" y="618483"/>
                  <a:pt x="1768051" y="620067"/>
                </a:cubicBezTo>
                <a:cubicBezTo>
                  <a:pt x="1771854" y="621652"/>
                  <a:pt x="1775784" y="622476"/>
                  <a:pt x="1779777" y="622476"/>
                </a:cubicBezTo>
                <a:cubicBezTo>
                  <a:pt x="1785102" y="622476"/>
                  <a:pt x="1789729" y="621525"/>
                  <a:pt x="1793659" y="619687"/>
                </a:cubicBezTo>
                <a:cubicBezTo>
                  <a:pt x="1797588" y="617785"/>
                  <a:pt x="1800694" y="615123"/>
                  <a:pt x="1802849" y="611574"/>
                </a:cubicBezTo>
                <a:cubicBezTo>
                  <a:pt x="1805004" y="608024"/>
                  <a:pt x="1806082" y="603904"/>
                  <a:pt x="1806082" y="599087"/>
                </a:cubicBezTo>
                <a:lnTo>
                  <a:pt x="1806082" y="546161"/>
                </a:lnTo>
                <a:lnTo>
                  <a:pt x="1792835" y="546161"/>
                </a:lnTo>
                <a:lnTo>
                  <a:pt x="1792201" y="551295"/>
                </a:lnTo>
                <a:cubicBezTo>
                  <a:pt x="1788841" y="547175"/>
                  <a:pt x="1784214" y="545083"/>
                  <a:pt x="1778193" y="545083"/>
                </a:cubicBezTo>
                <a:close/>
                <a:moveTo>
                  <a:pt x="1485038" y="545083"/>
                </a:moveTo>
                <a:cubicBezTo>
                  <a:pt x="1479904" y="545083"/>
                  <a:pt x="1475847" y="547618"/>
                  <a:pt x="1472868" y="552626"/>
                </a:cubicBezTo>
                <a:lnTo>
                  <a:pt x="1472488" y="546097"/>
                </a:lnTo>
                <a:lnTo>
                  <a:pt x="1458670" y="546097"/>
                </a:lnTo>
                <a:lnTo>
                  <a:pt x="1458670" y="600862"/>
                </a:lnTo>
                <a:lnTo>
                  <a:pt x="1473312" y="600862"/>
                </a:lnTo>
                <a:lnTo>
                  <a:pt x="1473312" y="565049"/>
                </a:lnTo>
                <a:cubicBezTo>
                  <a:pt x="1475087" y="561310"/>
                  <a:pt x="1478699" y="559408"/>
                  <a:pt x="1484214" y="559408"/>
                </a:cubicBezTo>
                <a:lnTo>
                  <a:pt x="1489412" y="559783"/>
                </a:lnTo>
                <a:lnTo>
                  <a:pt x="1489412" y="559788"/>
                </a:lnTo>
                <a:lnTo>
                  <a:pt x="1489475" y="559788"/>
                </a:lnTo>
                <a:lnTo>
                  <a:pt x="1489412" y="559783"/>
                </a:lnTo>
                <a:lnTo>
                  <a:pt x="1489602" y="545717"/>
                </a:lnTo>
                <a:cubicBezTo>
                  <a:pt x="1488207" y="545337"/>
                  <a:pt x="1486686" y="545083"/>
                  <a:pt x="1485038" y="545083"/>
                </a:cubicBezTo>
                <a:close/>
                <a:moveTo>
                  <a:pt x="1869783" y="545020"/>
                </a:moveTo>
                <a:cubicBezTo>
                  <a:pt x="1864585" y="545020"/>
                  <a:pt x="1860022" y="546161"/>
                  <a:pt x="1856092" y="548506"/>
                </a:cubicBezTo>
                <a:cubicBezTo>
                  <a:pt x="1852162" y="550851"/>
                  <a:pt x="1849183" y="554147"/>
                  <a:pt x="1847091" y="558394"/>
                </a:cubicBezTo>
                <a:cubicBezTo>
                  <a:pt x="1844936" y="562641"/>
                  <a:pt x="1843922" y="567458"/>
                  <a:pt x="1843922" y="572909"/>
                </a:cubicBezTo>
                <a:lnTo>
                  <a:pt x="1843922" y="573543"/>
                </a:lnTo>
                <a:cubicBezTo>
                  <a:pt x="1843922" y="582227"/>
                  <a:pt x="1846267" y="589136"/>
                  <a:pt x="1850958" y="594207"/>
                </a:cubicBezTo>
                <a:cubicBezTo>
                  <a:pt x="1855648" y="599277"/>
                  <a:pt x="1861923" y="601813"/>
                  <a:pt x="1869846" y="601813"/>
                </a:cubicBezTo>
                <a:cubicBezTo>
                  <a:pt x="1877769" y="601813"/>
                  <a:pt x="1884045" y="599277"/>
                  <a:pt x="1888735" y="594207"/>
                </a:cubicBezTo>
                <a:cubicBezTo>
                  <a:pt x="1893425" y="589136"/>
                  <a:pt x="1895707" y="582417"/>
                  <a:pt x="1895644" y="573987"/>
                </a:cubicBezTo>
                <a:lnTo>
                  <a:pt x="1895644" y="570247"/>
                </a:lnTo>
                <a:cubicBezTo>
                  <a:pt x="1895137" y="562451"/>
                  <a:pt x="1892538" y="556302"/>
                  <a:pt x="1887848" y="551802"/>
                </a:cubicBezTo>
                <a:cubicBezTo>
                  <a:pt x="1883221" y="547302"/>
                  <a:pt x="1877136" y="545020"/>
                  <a:pt x="1869783" y="545020"/>
                </a:cubicBezTo>
                <a:close/>
                <a:moveTo>
                  <a:pt x="1728118" y="545020"/>
                </a:moveTo>
                <a:cubicBezTo>
                  <a:pt x="1721526" y="545020"/>
                  <a:pt x="1716328" y="547492"/>
                  <a:pt x="1712399" y="552373"/>
                </a:cubicBezTo>
                <a:lnTo>
                  <a:pt x="1711955" y="546034"/>
                </a:lnTo>
                <a:lnTo>
                  <a:pt x="1711891" y="546034"/>
                </a:lnTo>
                <a:lnTo>
                  <a:pt x="1698137" y="546034"/>
                </a:lnTo>
                <a:lnTo>
                  <a:pt x="1698137" y="600799"/>
                </a:lnTo>
                <a:lnTo>
                  <a:pt x="1712779" y="600799"/>
                </a:lnTo>
                <a:lnTo>
                  <a:pt x="1712779" y="562070"/>
                </a:lnTo>
                <a:cubicBezTo>
                  <a:pt x="1714807" y="558584"/>
                  <a:pt x="1717913" y="556810"/>
                  <a:pt x="1722033" y="556810"/>
                </a:cubicBezTo>
                <a:cubicBezTo>
                  <a:pt x="1725139" y="556810"/>
                  <a:pt x="1727421" y="557507"/>
                  <a:pt x="1728752" y="558901"/>
                </a:cubicBezTo>
                <a:cubicBezTo>
                  <a:pt x="1730083" y="560296"/>
                  <a:pt x="1730780" y="562578"/>
                  <a:pt x="1730780" y="565683"/>
                </a:cubicBezTo>
                <a:lnTo>
                  <a:pt x="1730780" y="600799"/>
                </a:lnTo>
                <a:lnTo>
                  <a:pt x="1745422" y="600799"/>
                </a:lnTo>
                <a:lnTo>
                  <a:pt x="1745422" y="565430"/>
                </a:lnTo>
                <a:cubicBezTo>
                  <a:pt x="1745359" y="558648"/>
                  <a:pt x="1743901" y="553577"/>
                  <a:pt x="1741048" y="550154"/>
                </a:cubicBezTo>
                <a:cubicBezTo>
                  <a:pt x="1738260" y="546731"/>
                  <a:pt x="1733886" y="545020"/>
                  <a:pt x="1728118" y="545020"/>
                </a:cubicBezTo>
                <a:close/>
                <a:moveTo>
                  <a:pt x="1639507" y="545020"/>
                </a:moveTo>
                <a:cubicBezTo>
                  <a:pt x="1632978" y="545020"/>
                  <a:pt x="1627717" y="547492"/>
                  <a:pt x="1623788" y="552373"/>
                </a:cubicBezTo>
                <a:lnTo>
                  <a:pt x="1623344" y="546034"/>
                </a:lnTo>
                <a:lnTo>
                  <a:pt x="1623280" y="546034"/>
                </a:lnTo>
                <a:lnTo>
                  <a:pt x="1609526" y="546034"/>
                </a:lnTo>
                <a:lnTo>
                  <a:pt x="1609526" y="600799"/>
                </a:lnTo>
                <a:lnTo>
                  <a:pt x="1624168" y="600799"/>
                </a:lnTo>
                <a:lnTo>
                  <a:pt x="1624168" y="562070"/>
                </a:lnTo>
                <a:cubicBezTo>
                  <a:pt x="1626196" y="558584"/>
                  <a:pt x="1629302" y="556810"/>
                  <a:pt x="1633422" y="556810"/>
                </a:cubicBezTo>
                <a:cubicBezTo>
                  <a:pt x="1636528" y="556810"/>
                  <a:pt x="1638810" y="557507"/>
                  <a:pt x="1640141" y="558901"/>
                </a:cubicBezTo>
                <a:cubicBezTo>
                  <a:pt x="1641472" y="560296"/>
                  <a:pt x="1642169" y="562578"/>
                  <a:pt x="1642169" y="565683"/>
                </a:cubicBezTo>
                <a:lnTo>
                  <a:pt x="1642169" y="600799"/>
                </a:lnTo>
                <a:lnTo>
                  <a:pt x="1656811" y="600799"/>
                </a:lnTo>
                <a:lnTo>
                  <a:pt x="1656811" y="565430"/>
                </a:lnTo>
                <a:cubicBezTo>
                  <a:pt x="1656748" y="558648"/>
                  <a:pt x="1655290" y="553577"/>
                  <a:pt x="1652437" y="550154"/>
                </a:cubicBezTo>
                <a:cubicBezTo>
                  <a:pt x="1649648" y="546731"/>
                  <a:pt x="1645275" y="545020"/>
                  <a:pt x="1639507" y="545020"/>
                </a:cubicBezTo>
                <a:close/>
                <a:moveTo>
                  <a:pt x="1518822" y="545020"/>
                </a:moveTo>
                <a:cubicBezTo>
                  <a:pt x="1512357" y="545020"/>
                  <a:pt x="1507033" y="546668"/>
                  <a:pt x="1503039" y="549901"/>
                </a:cubicBezTo>
                <a:cubicBezTo>
                  <a:pt x="1499046" y="553133"/>
                  <a:pt x="1497018" y="557190"/>
                  <a:pt x="1497018" y="562070"/>
                </a:cubicBezTo>
                <a:cubicBezTo>
                  <a:pt x="1497018" y="570437"/>
                  <a:pt x="1503546" y="575952"/>
                  <a:pt x="1516540" y="578677"/>
                </a:cubicBezTo>
                <a:cubicBezTo>
                  <a:pt x="1520470" y="579438"/>
                  <a:pt x="1523322" y="580389"/>
                  <a:pt x="1525097" y="581403"/>
                </a:cubicBezTo>
                <a:cubicBezTo>
                  <a:pt x="1526872" y="582480"/>
                  <a:pt x="1527759" y="583875"/>
                  <a:pt x="1527759" y="585650"/>
                </a:cubicBezTo>
                <a:cubicBezTo>
                  <a:pt x="1527759" y="587361"/>
                  <a:pt x="1527062" y="588755"/>
                  <a:pt x="1525604" y="589833"/>
                </a:cubicBezTo>
                <a:cubicBezTo>
                  <a:pt x="1524147" y="590911"/>
                  <a:pt x="1522055" y="591418"/>
                  <a:pt x="1519266" y="591418"/>
                </a:cubicBezTo>
                <a:cubicBezTo>
                  <a:pt x="1516223" y="591418"/>
                  <a:pt x="1513815" y="590720"/>
                  <a:pt x="1512040" y="589326"/>
                </a:cubicBezTo>
                <a:cubicBezTo>
                  <a:pt x="1510202" y="587931"/>
                  <a:pt x="1509251" y="585967"/>
                  <a:pt x="1509124" y="583368"/>
                </a:cubicBezTo>
                <a:lnTo>
                  <a:pt x="1495243" y="583368"/>
                </a:lnTo>
                <a:cubicBezTo>
                  <a:pt x="1495243" y="586664"/>
                  <a:pt x="1496257" y="589770"/>
                  <a:pt x="1498286" y="592622"/>
                </a:cubicBezTo>
                <a:cubicBezTo>
                  <a:pt x="1500314" y="595474"/>
                  <a:pt x="1503103" y="597693"/>
                  <a:pt x="1506652" y="599341"/>
                </a:cubicBezTo>
                <a:cubicBezTo>
                  <a:pt x="1510202" y="600989"/>
                  <a:pt x="1514322" y="601813"/>
                  <a:pt x="1518886" y="601813"/>
                </a:cubicBezTo>
                <a:cubicBezTo>
                  <a:pt x="1525668" y="601813"/>
                  <a:pt x="1531182" y="600292"/>
                  <a:pt x="1535492" y="597186"/>
                </a:cubicBezTo>
                <a:cubicBezTo>
                  <a:pt x="1539739" y="594143"/>
                  <a:pt x="1541894" y="590087"/>
                  <a:pt x="1541894" y="585079"/>
                </a:cubicBezTo>
                <a:cubicBezTo>
                  <a:pt x="1541894" y="578107"/>
                  <a:pt x="1538028" y="573226"/>
                  <a:pt x="1530295" y="570374"/>
                </a:cubicBezTo>
                <a:cubicBezTo>
                  <a:pt x="1527823" y="569423"/>
                  <a:pt x="1524717" y="568663"/>
                  <a:pt x="1521104" y="567902"/>
                </a:cubicBezTo>
                <a:cubicBezTo>
                  <a:pt x="1517428" y="567141"/>
                  <a:pt x="1514829" y="566317"/>
                  <a:pt x="1513308" y="565303"/>
                </a:cubicBezTo>
                <a:cubicBezTo>
                  <a:pt x="1511786" y="564289"/>
                  <a:pt x="1511026" y="563021"/>
                  <a:pt x="1511026" y="561373"/>
                </a:cubicBezTo>
                <a:cubicBezTo>
                  <a:pt x="1511026" y="559662"/>
                  <a:pt x="1511723" y="558267"/>
                  <a:pt x="1513054" y="557126"/>
                </a:cubicBezTo>
                <a:cubicBezTo>
                  <a:pt x="1514385" y="556049"/>
                  <a:pt x="1516287" y="555478"/>
                  <a:pt x="1518759" y="555478"/>
                </a:cubicBezTo>
                <a:cubicBezTo>
                  <a:pt x="1521611" y="555478"/>
                  <a:pt x="1523766" y="556112"/>
                  <a:pt x="1525097" y="557507"/>
                </a:cubicBezTo>
                <a:cubicBezTo>
                  <a:pt x="1526428" y="558901"/>
                  <a:pt x="1527126" y="560613"/>
                  <a:pt x="1527126" y="562704"/>
                </a:cubicBezTo>
                <a:lnTo>
                  <a:pt x="1541767" y="562704"/>
                </a:lnTo>
                <a:cubicBezTo>
                  <a:pt x="1541767" y="557507"/>
                  <a:pt x="1539676" y="553260"/>
                  <a:pt x="1535492" y="549964"/>
                </a:cubicBezTo>
                <a:cubicBezTo>
                  <a:pt x="1531309" y="546668"/>
                  <a:pt x="1525794" y="545020"/>
                  <a:pt x="1518822" y="545020"/>
                </a:cubicBezTo>
                <a:close/>
                <a:moveTo>
                  <a:pt x="1422160" y="545020"/>
                </a:moveTo>
                <a:cubicBezTo>
                  <a:pt x="1416962" y="545020"/>
                  <a:pt x="1412399" y="546161"/>
                  <a:pt x="1408469" y="548506"/>
                </a:cubicBezTo>
                <a:cubicBezTo>
                  <a:pt x="1404539" y="550851"/>
                  <a:pt x="1401497" y="554147"/>
                  <a:pt x="1399405" y="558394"/>
                </a:cubicBezTo>
                <a:cubicBezTo>
                  <a:pt x="1397377" y="562641"/>
                  <a:pt x="1396299" y="567458"/>
                  <a:pt x="1396299" y="572909"/>
                </a:cubicBezTo>
                <a:lnTo>
                  <a:pt x="1396362" y="572846"/>
                </a:lnTo>
                <a:lnTo>
                  <a:pt x="1396362" y="573543"/>
                </a:lnTo>
                <a:cubicBezTo>
                  <a:pt x="1396362" y="582227"/>
                  <a:pt x="1398708" y="589136"/>
                  <a:pt x="1403398" y="594207"/>
                </a:cubicBezTo>
                <a:cubicBezTo>
                  <a:pt x="1408089" y="599277"/>
                  <a:pt x="1414364" y="601813"/>
                  <a:pt x="1422287" y="601813"/>
                </a:cubicBezTo>
                <a:cubicBezTo>
                  <a:pt x="1430210" y="601813"/>
                  <a:pt x="1436485" y="599277"/>
                  <a:pt x="1441175" y="594207"/>
                </a:cubicBezTo>
                <a:cubicBezTo>
                  <a:pt x="1445866" y="589136"/>
                  <a:pt x="1448211" y="582417"/>
                  <a:pt x="1448211" y="573987"/>
                </a:cubicBezTo>
                <a:lnTo>
                  <a:pt x="1448084" y="570247"/>
                </a:lnTo>
                <a:cubicBezTo>
                  <a:pt x="1447577" y="562451"/>
                  <a:pt x="1444979" y="556302"/>
                  <a:pt x="1440288" y="551802"/>
                </a:cubicBezTo>
                <a:cubicBezTo>
                  <a:pt x="1435598" y="547302"/>
                  <a:pt x="1429576" y="545020"/>
                  <a:pt x="1422160" y="545020"/>
                </a:cubicBezTo>
                <a:close/>
                <a:moveTo>
                  <a:pt x="1929302" y="544956"/>
                </a:moveTo>
                <a:cubicBezTo>
                  <a:pt x="1921505" y="544956"/>
                  <a:pt x="1915357" y="547491"/>
                  <a:pt x="1910857" y="552499"/>
                </a:cubicBezTo>
                <a:cubicBezTo>
                  <a:pt x="1906356" y="557570"/>
                  <a:pt x="1904138" y="564288"/>
                  <a:pt x="1904138" y="572719"/>
                </a:cubicBezTo>
                <a:lnTo>
                  <a:pt x="1904138" y="573669"/>
                </a:lnTo>
                <a:cubicBezTo>
                  <a:pt x="1904138" y="582416"/>
                  <a:pt x="1906420" y="589325"/>
                  <a:pt x="1910920" y="594269"/>
                </a:cubicBezTo>
                <a:cubicBezTo>
                  <a:pt x="1915420" y="599277"/>
                  <a:pt x="1921632" y="601749"/>
                  <a:pt x="1929428" y="601749"/>
                </a:cubicBezTo>
                <a:cubicBezTo>
                  <a:pt x="1933612" y="601749"/>
                  <a:pt x="1937415" y="600925"/>
                  <a:pt x="1940901" y="599213"/>
                </a:cubicBezTo>
                <a:cubicBezTo>
                  <a:pt x="1944387" y="597502"/>
                  <a:pt x="1947113" y="595157"/>
                  <a:pt x="1949078" y="592051"/>
                </a:cubicBezTo>
                <a:cubicBezTo>
                  <a:pt x="1951043" y="588945"/>
                  <a:pt x="1952120" y="585586"/>
                  <a:pt x="1952120" y="581846"/>
                </a:cubicBezTo>
                <a:lnTo>
                  <a:pt x="1938429" y="581846"/>
                </a:lnTo>
                <a:cubicBezTo>
                  <a:pt x="1938366" y="584318"/>
                  <a:pt x="1937478" y="586283"/>
                  <a:pt x="1935767" y="587804"/>
                </a:cubicBezTo>
                <a:cubicBezTo>
                  <a:pt x="1934056" y="589262"/>
                  <a:pt x="1931837" y="590023"/>
                  <a:pt x="1929175" y="590023"/>
                </a:cubicBezTo>
                <a:lnTo>
                  <a:pt x="1929175" y="589959"/>
                </a:lnTo>
                <a:cubicBezTo>
                  <a:pt x="1925625" y="589959"/>
                  <a:pt x="1923027" y="588755"/>
                  <a:pt x="1921315" y="586283"/>
                </a:cubicBezTo>
                <a:cubicBezTo>
                  <a:pt x="1919604" y="583811"/>
                  <a:pt x="1918717" y="579754"/>
                  <a:pt x="1918717" y="574113"/>
                </a:cubicBezTo>
                <a:lnTo>
                  <a:pt x="1918717" y="572592"/>
                </a:lnTo>
                <a:cubicBezTo>
                  <a:pt x="1918717" y="567014"/>
                  <a:pt x="1919604" y="562957"/>
                  <a:pt x="1921315" y="560485"/>
                </a:cubicBezTo>
                <a:cubicBezTo>
                  <a:pt x="1923090" y="557950"/>
                  <a:pt x="1925625" y="556746"/>
                  <a:pt x="1929048" y="556746"/>
                </a:cubicBezTo>
                <a:cubicBezTo>
                  <a:pt x="1931774" y="556746"/>
                  <a:pt x="1933992" y="557633"/>
                  <a:pt x="1935704" y="559408"/>
                </a:cubicBezTo>
                <a:cubicBezTo>
                  <a:pt x="1937415" y="561246"/>
                  <a:pt x="1938302" y="563528"/>
                  <a:pt x="1938366" y="566380"/>
                </a:cubicBezTo>
                <a:lnTo>
                  <a:pt x="1952057" y="566380"/>
                </a:lnTo>
                <a:cubicBezTo>
                  <a:pt x="1951993" y="559851"/>
                  <a:pt x="1949902" y="554717"/>
                  <a:pt x="1945782" y="550787"/>
                </a:cubicBezTo>
                <a:cubicBezTo>
                  <a:pt x="1941662" y="546921"/>
                  <a:pt x="1936147" y="544956"/>
                  <a:pt x="1929302" y="544956"/>
                </a:cubicBezTo>
                <a:close/>
                <a:moveTo>
                  <a:pt x="1342232" y="527145"/>
                </a:moveTo>
                <a:lnTo>
                  <a:pt x="1342232" y="600798"/>
                </a:lnTo>
                <a:lnTo>
                  <a:pt x="1357444" y="600798"/>
                </a:lnTo>
                <a:lnTo>
                  <a:pt x="1357444" y="570690"/>
                </a:lnTo>
                <a:lnTo>
                  <a:pt x="1386601" y="570690"/>
                </a:lnTo>
                <a:lnTo>
                  <a:pt x="1386601" y="558457"/>
                </a:lnTo>
                <a:lnTo>
                  <a:pt x="1357444" y="558457"/>
                </a:lnTo>
                <a:lnTo>
                  <a:pt x="1357444" y="539442"/>
                </a:lnTo>
                <a:lnTo>
                  <a:pt x="1390214" y="539442"/>
                </a:lnTo>
                <a:lnTo>
                  <a:pt x="1390214" y="527145"/>
                </a:lnTo>
                <a:close/>
                <a:moveTo>
                  <a:pt x="1677601" y="524356"/>
                </a:moveTo>
                <a:cubicBezTo>
                  <a:pt x="1675066" y="524356"/>
                  <a:pt x="1673037" y="525117"/>
                  <a:pt x="1671580" y="526511"/>
                </a:cubicBezTo>
                <a:cubicBezTo>
                  <a:pt x="1670122" y="527906"/>
                  <a:pt x="1669361" y="529680"/>
                  <a:pt x="1669361" y="531899"/>
                </a:cubicBezTo>
                <a:cubicBezTo>
                  <a:pt x="1669361" y="534117"/>
                  <a:pt x="1670122" y="535955"/>
                  <a:pt x="1671643" y="537350"/>
                </a:cubicBezTo>
                <a:cubicBezTo>
                  <a:pt x="1673164" y="538808"/>
                  <a:pt x="1675129" y="539505"/>
                  <a:pt x="1677601" y="539505"/>
                </a:cubicBezTo>
                <a:cubicBezTo>
                  <a:pt x="1680073" y="539505"/>
                  <a:pt x="1682038" y="538808"/>
                  <a:pt x="1683559" y="537350"/>
                </a:cubicBezTo>
                <a:cubicBezTo>
                  <a:pt x="1685017" y="535955"/>
                  <a:pt x="1685778" y="534054"/>
                  <a:pt x="1685778" y="531899"/>
                </a:cubicBezTo>
                <a:cubicBezTo>
                  <a:pt x="1685778" y="529744"/>
                  <a:pt x="1685080" y="527906"/>
                  <a:pt x="1683559" y="526511"/>
                </a:cubicBezTo>
                <a:cubicBezTo>
                  <a:pt x="1682101" y="525053"/>
                  <a:pt x="1680136" y="524356"/>
                  <a:pt x="1677601" y="524356"/>
                </a:cubicBezTo>
                <a:close/>
                <a:moveTo>
                  <a:pt x="1961628" y="523089"/>
                </a:moveTo>
                <a:lnTo>
                  <a:pt x="1961628" y="600799"/>
                </a:lnTo>
                <a:lnTo>
                  <a:pt x="1976270" y="600799"/>
                </a:lnTo>
                <a:lnTo>
                  <a:pt x="1976270" y="561817"/>
                </a:lnTo>
                <a:cubicBezTo>
                  <a:pt x="1978235" y="558521"/>
                  <a:pt x="1981341" y="556873"/>
                  <a:pt x="1985587" y="556873"/>
                </a:cubicBezTo>
                <a:cubicBezTo>
                  <a:pt x="1988693" y="556873"/>
                  <a:pt x="1990975" y="557570"/>
                  <a:pt x="1992306" y="559092"/>
                </a:cubicBezTo>
                <a:cubicBezTo>
                  <a:pt x="1993701" y="560613"/>
                  <a:pt x="1994335" y="562895"/>
                  <a:pt x="1994335" y="566064"/>
                </a:cubicBezTo>
                <a:lnTo>
                  <a:pt x="1994335" y="600799"/>
                </a:lnTo>
                <a:lnTo>
                  <a:pt x="2008976" y="600799"/>
                </a:lnTo>
                <a:lnTo>
                  <a:pt x="2008976" y="565747"/>
                </a:lnTo>
                <a:cubicBezTo>
                  <a:pt x="2008786" y="551929"/>
                  <a:pt x="2002765" y="545020"/>
                  <a:pt x="1990912" y="545020"/>
                </a:cubicBezTo>
                <a:cubicBezTo>
                  <a:pt x="1985017" y="545020"/>
                  <a:pt x="1980136" y="547365"/>
                  <a:pt x="1976270" y="551992"/>
                </a:cubicBezTo>
                <a:lnTo>
                  <a:pt x="1976270" y="523089"/>
                </a:lnTo>
                <a:close/>
                <a:moveTo>
                  <a:pt x="1552923" y="523089"/>
                </a:moveTo>
                <a:lnTo>
                  <a:pt x="1552923" y="600799"/>
                </a:lnTo>
                <a:lnTo>
                  <a:pt x="1567565" y="600799"/>
                </a:lnTo>
                <a:lnTo>
                  <a:pt x="1567565" y="584128"/>
                </a:lnTo>
                <a:lnTo>
                  <a:pt x="1572826" y="578868"/>
                </a:lnTo>
                <a:lnTo>
                  <a:pt x="1586897" y="600799"/>
                </a:lnTo>
                <a:lnTo>
                  <a:pt x="1603694" y="600799"/>
                </a:lnTo>
                <a:lnTo>
                  <a:pt x="1582207" y="568853"/>
                </a:lnTo>
                <a:lnTo>
                  <a:pt x="1601983" y="546034"/>
                </a:lnTo>
                <a:lnTo>
                  <a:pt x="1584425" y="546034"/>
                </a:lnTo>
                <a:lnTo>
                  <a:pt x="1570417" y="562514"/>
                </a:lnTo>
                <a:lnTo>
                  <a:pt x="1567565" y="566127"/>
                </a:lnTo>
                <a:lnTo>
                  <a:pt x="1567565" y="523089"/>
                </a:lnTo>
                <a:close/>
                <a:moveTo>
                  <a:pt x="1885186" y="444809"/>
                </a:moveTo>
                <a:lnTo>
                  <a:pt x="1890637" y="444809"/>
                </a:lnTo>
                <a:lnTo>
                  <a:pt x="1890637" y="454253"/>
                </a:lnTo>
                <a:cubicBezTo>
                  <a:pt x="1889749" y="455901"/>
                  <a:pt x="1888418" y="457169"/>
                  <a:pt x="1886580" y="458120"/>
                </a:cubicBezTo>
                <a:cubicBezTo>
                  <a:pt x="1884742" y="459070"/>
                  <a:pt x="1882777" y="459577"/>
                  <a:pt x="1880622" y="459577"/>
                </a:cubicBezTo>
                <a:cubicBezTo>
                  <a:pt x="1878404" y="459577"/>
                  <a:pt x="1876629" y="459007"/>
                  <a:pt x="1875361" y="457803"/>
                </a:cubicBezTo>
                <a:cubicBezTo>
                  <a:pt x="1874030" y="456598"/>
                  <a:pt x="1873460" y="455140"/>
                  <a:pt x="1873460" y="453302"/>
                </a:cubicBezTo>
                <a:lnTo>
                  <a:pt x="1873460" y="452415"/>
                </a:lnTo>
                <a:cubicBezTo>
                  <a:pt x="1873966" y="447344"/>
                  <a:pt x="1877833" y="444809"/>
                  <a:pt x="1885186" y="444809"/>
                </a:cubicBezTo>
                <a:close/>
                <a:moveTo>
                  <a:pt x="1509505" y="442971"/>
                </a:moveTo>
                <a:lnTo>
                  <a:pt x="1509512" y="443001"/>
                </a:lnTo>
                <a:lnTo>
                  <a:pt x="1509505" y="443034"/>
                </a:lnTo>
                <a:close/>
                <a:moveTo>
                  <a:pt x="1520090" y="425793"/>
                </a:moveTo>
                <a:cubicBezTo>
                  <a:pt x="1524527" y="425793"/>
                  <a:pt x="1527696" y="427695"/>
                  <a:pt x="1529534" y="431498"/>
                </a:cubicBezTo>
                <a:lnTo>
                  <a:pt x="1529534" y="453176"/>
                </a:lnTo>
                <a:cubicBezTo>
                  <a:pt x="1527696" y="457042"/>
                  <a:pt x="1524464" y="458944"/>
                  <a:pt x="1519963" y="458944"/>
                </a:cubicBezTo>
                <a:cubicBezTo>
                  <a:pt x="1516541" y="458944"/>
                  <a:pt x="1513942" y="457549"/>
                  <a:pt x="1512167" y="454824"/>
                </a:cubicBezTo>
                <a:lnTo>
                  <a:pt x="1509512" y="443001"/>
                </a:lnTo>
                <a:lnTo>
                  <a:pt x="1512159" y="430087"/>
                </a:lnTo>
                <a:cubicBezTo>
                  <a:pt x="1513926" y="427219"/>
                  <a:pt x="1516572" y="425793"/>
                  <a:pt x="1520090" y="425793"/>
                </a:cubicBezTo>
                <a:close/>
                <a:moveTo>
                  <a:pt x="1978235" y="425730"/>
                </a:moveTo>
                <a:cubicBezTo>
                  <a:pt x="1981340" y="425730"/>
                  <a:pt x="1983749" y="426617"/>
                  <a:pt x="1985397" y="428392"/>
                </a:cubicBezTo>
                <a:cubicBezTo>
                  <a:pt x="1987109" y="430166"/>
                  <a:pt x="1987996" y="432702"/>
                  <a:pt x="1988059" y="435935"/>
                </a:cubicBezTo>
                <a:lnTo>
                  <a:pt x="1988059" y="437075"/>
                </a:lnTo>
                <a:lnTo>
                  <a:pt x="1967713" y="437075"/>
                </a:lnTo>
                <a:cubicBezTo>
                  <a:pt x="1968220" y="433463"/>
                  <a:pt x="1969361" y="430610"/>
                  <a:pt x="1971199" y="428645"/>
                </a:cubicBezTo>
                <a:cubicBezTo>
                  <a:pt x="1972974" y="426680"/>
                  <a:pt x="1975319" y="425730"/>
                  <a:pt x="1978235" y="425730"/>
                </a:cubicBezTo>
                <a:close/>
                <a:moveTo>
                  <a:pt x="2036104" y="425729"/>
                </a:moveTo>
                <a:cubicBezTo>
                  <a:pt x="2040478" y="425729"/>
                  <a:pt x="2043584" y="427377"/>
                  <a:pt x="2045549" y="430737"/>
                </a:cubicBezTo>
                <a:lnTo>
                  <a:pt x="2045549" y="453872"/>
                </a:lnTo>
                <a:cubicBezTo>
                  <a:pt x="2043584" y="457295"/>
                  <a:pt x="2040414" y="458943"/>
                  <a:pt x="2035978" y="458943"/>
                </a:cubicBezTo>
                <a:cubicBezTo>
                  <a:pt x="2032491" y="458943"/>
                  <a:pt x="2029766" y="457548"/>
                  <a:pt x="2027737" y="454696"/>
                </a:cubicBezTo>
                <a:cubicBezTo>
                  <a:pt x="2025773" y="451844"/>
                  <a:pt x="2024758" y="447977"/>
                  <a:pt x="2024758" y="442970"/>
                </a:cubicBezTo>
                <a:lnTo>
                  <a:pt x="2024822" y="442970"/>
                </a:lnTo>
                <a:cubicBezTo>
                  <a:pt x="2024822" y="437202"/>
                  <a:pt x="2025836" y="432892"/>
                  <a:pt x="2027864" y="430039"/>
                </a:cubicBezTo>
                <a:cubicBezTo>
                  <a:pt x="2029829" y="427187"/>
                  <a:pt x="2032618" y="425729"/>
                  <a:pt x="2036104" y="425729"/>
                </a:cubicBezTo>
                <a:close/>
                <a:moveTo>
                  <a:pt x="1580686" y="425666"/>
                </a:moveTo>
                <a:cubicBezTo>
                  <a:pt x="1584299" y="425666"/>
                  <a:pt x="1587088" y="427061"/>
                  <a:pt x="1589116" y="429850"/>
                </a:cubicBezTo>
                <a:cubicBezTo>
                  <a:pt x="1591081" y="432639"/>
                  <a:pt x="1592095" y="436632"/>
                  <a:pt x="1592095" y="441703"/>
                </a:cubicBezTo>
                <a:cubicBezTo>
                  <a:pt x="1592095" y="447661"/>
                  <a:pt x="1591081" y="452034"/>
                  <a:pt x="1589116" y="454760"/>
                </a:cubicBezTo>
                <a:cubicBezTo>
                  <a:pt x="1587088" y="457549"/>
                  <a:pt x="1584489" y="458880"/>
                  <a:pt x="1580813" y="458880"/>
                </a:cubicBezTo>
                <a:cubicBezTo>
                  <a:pt x="1577136" y="458880"/>
                  <a:pt x="1574348" y="457485"/>
                  <a:pt x="1572383" y="454760"/>
                </a:cubicBezTo>
                <a:cubicBezTo>
                  <a:pt x="1570418" y="452034"/>
                  <a:pt x="1569467" y="448041"/>
                  <a:pt x="1569467" y="442843"/>
                </a:cubicBezTo>
                <a:lnTo>
                  <a:pt x="1569467" y="442780"/>
                </a:lnTo>
                <a:cubicBezTo>
                  <a:pt x="1569467" y="436949"/>
                  <a:pt x="1570418" y="432639"/>
                  <a:pt x="1572383" y="429850"/>
                </a:cubicBezTo>
                <a:cubicBezTo>
                  <a:pt x="1574348" y="427061"/>
                  <a:pt x="1577073" y="425666"/>
                  <a:pt x="1580686" y="425666"/>
                </a:cubicBezTo>
                <a:close/>
                <a:moveTo>
                  <a:pt x="1422160" y="425666"/>
                </a:moveTo>
                <a:cubicBezTo>
                  <a:pt x="1425773" y="425666"/>
                  <a:pt x="1428625" y="427061"/>
                  <a:pt x="1430590" y="429850"/>
                </a:cubicBezTo>
                <a:cubicBezTo>
                  <a:pt x="1432555" y="432639"/>
                  <a:pt x="1433569" y="436632"/>
                  <a:pt x="1433569" y="441703"/>
                </a:cubicBezTo>
                <a:cubicBezTo>
                  <a:pt x="1433569" y="447661"/>
                  <a:pt x="1432619" y="452034"/>
                  <a:pt x="1430590" y="454760"/>
                </a:cubicBezTo>
                <a:cubicBezTo>
                  <a:pt x="1428562" y="457549"/>
                  <a:pt x="1425963" y="458880"/>
                  <a:pt x="1422287" y="458880"/>
                </a:cubicBezTo>
                <a:cubicBezTo>
                  <a:pt x="1418610" y="458880"/>
                  <a:pt x="1415822" y="457485"/>
                  <a:pt x="1413857" y="454760"/>
                </a:cubicBezTo>
                <a:cubicBezTo>
                  <a:pt x="1411892" y="452034"/>
                  <a:pt x="1410941" y="448041"/>
                  <a:pt x="1410941" y="442843"/>
                </a:cubicBezTo>
                <a:lnTo>
                  <a:pt x="1410941" y="442780"/>
                </a:lnTo>
                <a:cubicBezTo>
                  <a:pt x="1410941" y="436949"/>
                  <a:pt x="1411892" y="432639"/>
                  <a:pt x="1413857" y="429850"/>
                </a:cubicBezTo>
                <a:cubicBezTo>
                  <a:pt x="1415822" y="427061"/>
                  <a:pt x="1418547" y="425666"/>
                  <a:pt x="1422160" y="425666"/>
                </a:cubicBezTo>
                <a:close/>
                <a:moveTo>
                  <a:pt x="2073755" y="414955"/>
                </a:moveTo>
                <a:lnTo>
                  <a:pt x="2073755" y="469719"/>
                </a:lnTo>
                <a:lnTo>
                  <a:pt x="2088461" y="469719"/>
                </a:lnTo>
                <a:lnTo>
                  <a:pt x="2088461" y="414955"/>
                </a:lnTo>
                <a:close/>
                <a:moveTo>
                  <a:pt x="2032365" y="414003"/>
                </a:moveTo>
                <a:cubicBezTo>
                  <a:pt x="2025582" y="414003"/>
                  <a:pt x="2020195" y="416538"/>
                  <a:pt x="2016202" y="421673"/>
                </a:cubicBezTo>
                <a:cubicBezTo>
                  <a:pt x="2012208" y="426807"/>
                  <a:pt x="2010180" y="433526"/>
                  <a:pt x="2010180" y="441956"/>
                </a:cubicBezTo>
                <a:lnTo>
                  <a:pt x="2010180" y="442082"/>
                </a:lnTo>
                <a:lnTo>
                  <a:pt x="2010180" y="442716"/>
                </a:lnTo>
                <a:cubicBezTo>
                  <a:pt x="2010180" y="451210"/>
                  <a:pt x="2012208" y="458055"/>
                  <a:pt x="2016265" y="463190"/>
                </a:cubicBezTo>
                <a:cubicBezTo>
                  <a:pt x="2020322" y="468324"/>
                  <a:pt x="2025646" y="470923"/>
                  <a:pt x="2032238" y="470923"/>
                </a:cubicBezTo>
                <a:cubicBezTo>
                  <a:pt x="2037752" y="470923"/>
                  <a:pt x="2042189" y="469021"/>
                  <a:pt x="2045549" y="465218"/>
                </a:cubicBezTo>
                <a:lnTo>
                  <a:pt x="2045549" y="468134"/>
                </a:lnTo>
                <a:cubicBezTo>
                  <a:pt x="2045549" y="471937"/>
                  <a:pt x="2044471" y="474852"/>
                  <a:pt x="2042316" y="476944"/>
                </a:cubicBezTo>
                <a:cubicBezTo>
                  <a:pt x="2040161" y="479036"/>
                  <a:pt x="2037119" y="480050"/>
                  <a:pt x="2033252" y="480050"/>
                </a:cubicBezTo>
                <a:cubicBezTo>
                  <a:pt x="2028055" y="480050"/>
                  <a:pt x="2023681" y="477958"/>
                  <a:pt x="2020005" y="473902"/>
                </a:cubicBezTo>
                <a:lnTo>
                  <a:pt x="2013539" y="482775"/>
                </a:lnTo>
                <a:cubicBezTo>
                  <a:pt x="2015504" y="485311"/>
                  <a:pt x="2018420" y="487403"/>
                  <a:pt x="2022223" y="488987"/>
                </a:cubicBezTo>
                <a:cubicBezTo>
                  <a:pt x="2026026" y="490572"/>
                  <a:pt x="2029956" y="491396"/>
                  <a:pt x="2033949" y="491396"/>
                </a:cubicBezTo>
                <a:cubicBezTo>
                  <a:pt x="2039274" y="491396"/>
                  <a:pt x="2043901" y="490445"/>
                  <a:pt x="2047831" y="488607"/>
                </a:cubicBezTo>
                <a:cubicBezTo>
                  <a:pt x="2051760" y="486705"/>
                  <a:pt x="2054866" y="484043"/>
                  <a:pt x="2057021" y="480494"/>
                </a:cubicBezTo>
                <a:cubicBezTo>
                  <a:pt x="2059176" y="476944"/>
                  <a:pt x="2060254" y="472824"/>
                  <a:pt x="2060254" y="468007"/>
                </a:cubicBezTo>
                <a:lnTo>
                  <a:pt x="2060254" y="415081"/>
                </a:lnTo>
                <a:lnTo>
                  <a:pt x="2047007" y="415081"/>
                </a:lnTo>
                <a:lnTo>
                  <a:pt x="2046373" y="420215"/>
                </a:lnTo>
                <a:cubicBezTo>
                  <a:pt x="2043013" y="416095"/>
                  <a:pt x="2038386" y="414003"/>
                  <a:pt x="2032365" y="414003"/>
                </a:cubicBezTo>
                <a:close/>
                <a:moveTo>
                  <a:pt x="2122815" y="413940"/>
                </a:moveTo>
                <a:cubicBezTo>
                  <a:pt x="2116350" y="413940"/>
                  <a:pt x="2111026" y="415588"/>
                  <a:pt x="2107032" y="418821"/>
                </a:cubicBezTo>
                <a:cubicBezTo>
                  <a:pt x="2102976" y="422053"/>
                  <a:pt x="2100948" y="426110"/>
                  <a:pt x="2100948" y="430991"/>
                </a:cubicBezTo>
                <a:cubicBezTo>
                  <a:pt x="2100948" y="439357"/>
                  <a:pt x="2107476" y="444872"/>
                  <a:pt x="2120470" y="447597"/>
                </a:cubicBezTo>
                <a:cubicBezTo>
                  <a:pt x="2124400" y="448358"/>
                  <a:pt x="2127252" y="449309"/>
                  <a:pt x="2129027" y="450323"/>
                </a:cubicBezTo>
                <a:cubicBezTo>
                  <a:pt x="2130802" y="451400"/>
                  <a:pt x="2131689" y="452795"/>
                  <a:pt x="2131689" y="454570"/>
                </a:cubicBezTo>
                <a:cubicBezTo>
                  <a:pt x="2131689" y="456281"/>
                  <a:pt x="2130992" y="457675"/>
                  <a:pt x="2129534" y="458753"/>
                </a:cubicBezTo>
                <a:cubicBezTo>
                  <a:pt x="2128076" y="459831"/>
                  <a:pt x="2125984" y="460338"/>
                  <a:pt x="2123195" y="460338"/>
                </a:cubicBezTo>
                <a:cubicBezTo>
                  <a:pt x="2120217" y="460338"/>
                  <a:pt x="2117808" y="459640"/>
                  <a:pt x="2116033" y="458246"/>
                </a:cubicBezTo>
                <a:cubicBezTo>
                  <a:pt x="2114195" y="456851"/>
                  <a:pt x="2113244" y="454887"/>
                  <a:pt x="2113117" y="452288"/>
                </a:cubicBezTo>
                <a:lnTo>
                  <a:pt x="2099236" y="452288"/>
                </a:lnTo>
                <a:cubicBezTo>
                  <a:pt x="2099236" y="455584"/>
                  <a:pt x="2100250" y="458690"/>
                  <a:pt x="2102279" y="461542"/>
                </a:cubicBezTo>
                <a:cubicBezTo>
                  <a:pt x="2104307" y="464394"/>
                  <a:pt x="2107096" y="466613"/>
                  <a:pt x="2110645" y="468261"/>
                </a:cubicBezTo>
                <a:cubicBezTo>
                  <a:pt x="2114195" y="469909"/>
                  <a:pt x="2118315" y="470733"/>
                  <a:pt x="2122879" y="470733"/>
                </a:cubicBezTo>
                <a:cubicBezTo>
                  <a:pt x="2129661" y="470733"/>
                  <a:pt x="2135175" y="469212"/>
                  <a:pt x="2139485" y="466106"/>
                </a:cubicBezTo>
                <a:cubicBezTo>
                  <a:pt x="2143732" y="463063"/>
                  <a:pt x="2145887" y="459007"/>
                  <a:pt x="2145887" y="453999"/>
                </a:cubicBezTo>
                <a:cubicBezTo>
                  <a:pt x="2145887" y="447027"/>
                  <a:pt x="2142021" y="442146"/>
                  <a:pt x="2134288" y="439294"/>
                </a:cubicBezTo>
                <a:cubicBezTo>
                  <a:pt x="2131816" y="438343"/>
                  <a:pt x="2128773" y="437583"/>
                  <a:pt x="2125097" y="436822"/>
                </a:cubicBezTo>
                <a:cubicBezTo>
                  <a:pt x="2121421" y="436061"/>
                  <a:pt x="2118822" y="435237"/>
                  <a:pt x="2117301" y="434223"/>
                </a:cubicBezTo>
                <a:cubicBezTo>
                  <a:pt x="2115780" y="433209"/>
                  <a:pt x="2115019" y="431941"/>
                  <a:pt x="2115019" y="430293"/>
                </a:cubicBezTo>
                <a:cubicBezTo>
                  <a:pt x="2115019" y="428582"/>
                  <a:pt x="2115716" y="427187"/>
                  <a:pt x="2117047" y="426046"/>
                </a:cubicBezTo>
                <a:cubicBezTo>
                  <a:pt x="2118378" y="424969"/>
                  <a:pt x="2120280" y="424398"/>
                  <a:pt x="2122752" y="424398"/>
                </a:cubicBezTo>
                <a:cubicBezTo>
                  <a:pt x="2125604" y="424398"/>
                  <a:pt x="2127759" y="425032"/>
                  <a:pt x="2129090" y="426427"/>
                </a:cubicBezTo>
                <a:cubicBezTo>
                  <a:pt x="2130421" y="427821"/>
                  <a:pt x="2131119" y="429533"/>
                  <a:pt x="2131119" y="431624"/>
                </a:cubicBezTo>
                <a:lnTo>
                  <a:pt x="2145761" y="431624"/>
                </a:lnTo>
                <a:cubicBezTo>
                  <a:pt x="2145761" y="426427"/>
                  <a:pt x="2143669" y="422180"/>
                  <a:pt x="2139485" y="418884"/>
                </a:cubicBezTo>
                <a:cubicBezTo>
                  <a:pt x="2135302" y="415588"/>
                  <a:pt x="2129787" y="413940"/>
                  <a:pt x="2122815" y="413940"/>
                </a:cubicBezTo>
                <a:close/>
                <a:moveTo>
                  <a:pt x="1978298" y="413940"/>
                </a:moveTo>
                <a:cubicBezTo>
                  <a:pt x="1973291" y="413940"/>
                  <a:pt x="1968854" y="415144"/>
                  <a:pt x="1964987" y="417490"/>
                </a:cubicBezTo>
                <a:cubicBezTo>
                  <a:pt x="1961057" y="419835"/>
                  <a:pt x="1958078" y="423194"/>
                  <a:pt x="1955923" y="427504"/>
                </a:cubicBezTo>
                <a:cubicBezTo>
                  <a:pt x="1953832" y="431878"/>
                  <a:pt x="1952754" y="436759"/>
                  <a:pt x="1952754" y="442273"/>
                </a:cubicBezTo>
                <a:lnTo>
                  <a:pt x="1952754" y="443667"/>
                </a:lnTo>
                <a:cubicBezTo>
                  <a:pt x="1952754" y="451844"/>
                  <a:pt x="1955289" y="458373"/>
                  <a:pt x="1960297" y="463317"/>
                </a:cubicBezTo>
                <a:cubicBezTo>
                  <a:pt x="1965304" y="468261"/>
                  <a:pt x="1971833" y="470733"/>
                  <a:pt x="1979883" y="470733"/>
                </a:cubicBezTo>
                <a:cubicBezTo>
                  <a:pt x="1984383" y="470733"/>
                  <a:pt x="1988566" y="469909"/>
                  <a:pt x="1992306" y="468134"/>
                </a:cubicBezTo>
                <a:cubicBezTo>
                  <a:pt x="1996046" y="466359"/>
                  <a:pt x="1999025" y="463951"/>
                  <a:pt x="2001243" y="460845"/>
                </a:cubicBezTo>
                <a:lnTo>
                  <a:pt x="1994081" y="452795"/>
                </a:lnTo>
                <a:cubicBezTo>
                  <a:pt x="1990912" y="456915"/>
                  <a:pt x="1986538" y="458943"/>
                  <a:pt x="1980897" y="458943"/>
                </a:cubicBezTo>
                <a:cubicBezTo>
                  <a:pt x="1977284" y="458943"/>
                  <a:pt x="1974241" y="457866"/>
                  <a:pt x="1971896" y="455711"/>
                </a:cubicBezTo>
                <a:cubicBezTo>
                  <a:pt x="1969488" y="453555"/>
                  <a:pt x="1968093" y="450703"/>
                  <a:pt x="1967586" y="447090"/>
                </a:cubicBezTo>
                <a:lnTo>
                  <a:pt x="2002448" y="447090"/>
                </a:lnTo>
                <a:lnTo>
                  <a:pt x="2002448" y="441132"/>
                </a:lnTo>
                <a:cubicBezTo>
                  <a:pt x="2002448" y="432448"/>
                  <a:pt x="2000293" y="425730"/>
                  <a:pt x="1995982" y="421039"/>
                </a:cubicBezTo>
                <a:cubicBezTo>
                  <a:pt x="1991672" y="416285"/>
                  <a:pt x="1985777" y="413940"/>
                  <a:pt x="1978298" y="413940"/>
                </a:cubicBezTo>
                <a:close/>
                <a:moveTo>
                  <a:pt x="1849500" y="413940"/>
                </a:moveTo>
                <a:cubicBezTo>
                  <a:pt x="1844302" y="413940"/>
                  <a:pt x="1840246" y="416475"/>
                  <a:pt x="1837330" y="421483"/>
                </a:cubicBezTo>
                <a:lnTo>
                  <a:pt x="1836950" y="414954"/>
                </a:lnTo>
                <a:lnTo>
                  <a:pt x="1823132" y="414954"/>
                </a:lnTo>
                <a:lnTo>
                  <a:pt x="1823132" y="469719"/>
                </a:lnTo>
                <a:lnTo>
                  <a:pt x="1837774" y="469719"/>
                </a:lnTo>
                <a:lnTo>
                  <a:pt x="1837774" y="433906"/>
                </a:lnTo>
                <a:cubicBezTo>
                  <a:pt x="1839485" y="430166"/>
                  <a:pt x="1843161" y="428265"/>
                  <a:pt x="1848676" y="428265"/>
                </a:cubicBezTo>
                <a:lnTo>
                  <a:pt x="1853874" y="428640"/>
                </a:lnTo>
                <a:lnTo>
                  <a:pt x="1853874" y="428645"/>
                </a:lnTo>
                <a:lnTo>
                  <a:pt x="1853937" y="428645"/>
                </a:lnTo>
                <a:lnTo>
                  <a:pt x="1853874" y="428640"/>
                </a:lnTo>
                <a:lnTo>
                  <a:pt x="1854064" y="414574"/>
                </a:lnTo>
                <a:cubicBezTo>
                  <a:pt x="1852669" y="414194"/>
                  <a:pt x="1851148" y="413940"/>
                  <a:pt x="1849500" y="413940"/>
                </a:cubicBezTo>
                <a:close/>
                <a:moveTo>
                  <a:pt x="1752521" y="413940"/>
                </a:moveTo>
                <a:cubicBezTo>
                  <a:pt x="1745993" y="413940"/>
                  <a:pt x="1740732" y="415588"/>
                  <a:pt x="1736738" y="418821"/>
                </a:cubicBezTo>
                <a:cubicBezTo>
                  <a:pt x="1732682" y="422053"/>
                  <a:pt x="1730653" y="426110"/>
                  <a:pt x="1730653" y="430991"/>
                </a:cubicBezTo>
                <a:cubicBezTo>
                  <a:pt x="1730653" y="439357"/>
                  <a:pt x="1737182" y="444872"/>
                  <a:pt x="1750176" y="447597"/>
                </a:cubicBezTo>
                <a:cubicBezTo>
                  <a:pt x="1754106" y="448358"/>
                  <a:pt x="1756958" y="449309"/>
                  <a:pt x="1758733" y="450323"/>
                </a:cubicBezTo>
                <a:cubicBezTo>
                  <a:pt x="1760508" y="451400"/>
                  <a:pt x="1761395" y="452795"/>
                  <a:pt x="1761395" y="454570"/>
                </a:cubicBezTo>
                <a:lnTo>
                  <a:pt x="1761332" y="454570"/>
                </a:lnTo>
                <a:cubicBezTo>
                  <a:pt x="1761332" y="456281"/>
                  <a:pt x="1760634" y="457675"/>
                  <a:pt x="1759176" y="458753"/>
                </a:cubicBezTo>
                <a:cubicBezTo>
                  <a:pt x="1757782" y="459831"/>
                  <a:pt x="1755627" y="460338"/>
                  <a:pt x="1752838" y="460338"/>
                </a:cubicBezTo>
                <a:cubicBezTo>
                  <a:pt x="1749859" y="460338"/>
                  <a:pt x="1747450" y="459640"/>
                  <a:pt x="1745676" y="458246"/>
                </a:cubicBezTo>
                <a:cubicBezTo>
                  <a:pt x="1743901" y="456851"/>
                  <a:pt x="1742950" y="454887"/>
                  <a:pt x="1742823" y="452288"/>
                </a:cubicBezTo>
                <a:lnTo>
                  <a:pt x="1728942" y="452288"/>
                </a:lnTo>
                <a:cubicBezTo>
                  <a:pt x="1728942" y="455584"/>
                  <a:pt x="1729956" y="458690"/>
                  <a:pt x="1731984" y="461542"/>
                </a:cubicBezTo>
                <a:cubicBezTo>
                  <a:pt x="1734013" y="464394"/>
                  <a:pt x="1736802" y="466613"/>
                  <a:pt x="1740351" y="468261"/>
                </a:cubicBezTo>
                <a:cubicBezTo>
                  <a:pt x="1743901" y="469909"/>
                  <a:pt x="1747957" y="470733"/>
                  <a:pt x="1752584" y="470733"/>
                </a:cubicBezTo>
                <a:cubicBezTo>
                  <a:pt x="1759367" y="470733"/>
                  <a:pt x="1764881" y="469212"/>
                  <a:pt x="1769191" y="466106"/>
                </a:cubicBezTo>
                <a:cubicBezTo>
                  <a:pt x="1773438" y="463063"/>
                  <a:pt x="1775593" y="459007"/>
                  <a:pt x="1775593" y="453999"/>
                </a:cubicBezTo>
                <a:cubicBezTo>
                  <a:pt x="1775593" y="447027"/>
                  <a:pt x="1771727" y="442146"/>
                  <a:pt x="1763994" y="439294"/>
                </a:cubicBezTo>
                <a:cubicBezTo>
                  <a:pt x="1761522" y="438343"/>
                  <a:pt x="1758416" y="437583"/>
                  <a:pt x="1754803" y="436822"/>
                </a:cubicBezTo>
                <a:cubicBezTo>
                  <a:pt x="1751127" y="436061"/>
                  <a:pt x="1748528" y="435237"/>
                  <a:pt x="1747007" y="434223"/>
                </a:cubicBezTo>
                <a:cubicBezTo>
                  <a:pt x="1745485" y="433209"/>
                  <a:pt x="1744725" y="431941"/>
                  <a:pt x="1744725" y="430293"/>
                </a:cubicBezTo>
                <a:cubicBezTo>
                  <a:pt x="1744725" y="428582"/>
                  <a:pt x="1745422" y="427187"/>
                  <a:pt x="1746753" y="426046"/>
                </a:cubicBezTo>
                <a:cubicBezTo>
                  <a:pt x="1748084" y="424969"/>
                  <a:pt x="1749986" y="424398"/>
                  <a:pt x="1752458" y="424398"/>
                </a:cubicBezTo>
                <a:cubicBezTo>
                  <a:pt x="1755373" y="424398"/>
                  <a:pt x="1757465" y="425032"/>
                  <a:pt x="1758796" y="426427"/>
                </a:cubicBezTo>
                <a:cubicBezTo>
                  <a:pt x="1760127" y="427821"/>
                  <a:pt x="1760825" y="429533"/>
                  <a:pt x="1760825" y="431624"/>
                </a:cubicBezTo>
                <a:lnTo>
                  <a:pt x="1775466" y="431624"/>
                </a:lnTo>
                <a:cubicBezTo>
                  <a:pt x="1775466" y="426427"/>
                  <a:pt x="1773375" y="422180"/>
                  <a:pt x="1769191" y="418884"/>
                </a:cubicBezTo>
                <a:cubicBezTo>
                  <a:pt x="1765008" y="415588"/>
                  <a:pt x="1759493" y="413940"/>
                  <a:pt x="1752521" y="413940"/>
                </a:cubicBezTo>
                <a:close/>
                <a:moveTo>
                  <a:pt x="1697630" y="413940"/>
                </a:moveTo>
                <a:cubicBezTo>
                  <a:pt x="1691165" y="413940"/>
                  <a:pt x="1685841" y="415588"/>
                  <a:pt x="1681847" y="418821"/>
                </a:cubicBezTo>
                <a:cubicBezTo>
                  <a:pt x="1677791" y="422053"/>
                  <a:pt x="1675762" y="426110"/>
                  <a:pt x="1675762" y="430991"/>
                </a:cubicBezTo>
                <a:cubicBezTo>
                  <a:pt x="1675762" y="439357"/>
                  <a:pt x="1682291" y="444872"/>
                  <a:pt x="1695285" y="447597"/>
                </a:cubicBezTo>
                <a:cubicBezTo>
                  <a:pt x="1699215" y="448358"/>
                  <a:pt x="1702067" y="449309"/>
                  <a:pt x="1703842" y="450323"/>
                </a:cubicBezTo>
                <a:cubicBezTo>
                  <a:pt x="1705617" y="451400"/>
                  <a:pt x="1706504" y="452795"/>
                  <a:pt x="1706504" y="454570"/>
                </a:cubicBezTo>
                <a:cubicBezTo>
                  <a:pt x="1706504" y="456281"/>
                  <a:pt x="1705807" y="457675"/>
                  <a:pt x="1704349" y="458753"/>
                </a:cubicBezTo>
                <a:cubicBezTo>
                  <a:pt x="1702891" y="459831"/>
                  <a:pt x="1700799" y="460338"/>
                  <a:pt x="1698010" y="460338"/>
                </a:cubicBezTo>
                <a:cubicBezTo>
                  <a:pt x="1695031" y="460338"/>
                  <a:pt x="1692623" y="459640"/>
                  <a:pt x="1690848" y="458246"/>
                </a:cubicBezTo>
                <a:cubicBezTo>
                  <a:pt x="1689010" y="456851"/>
                  <a:pt x="1688059" y="454887"/>
                  <a:pt x="1687932" y="452288"/>
                </a:cubicBezTo>
                <a:lnTo>
                  <a:pt x="1674051" y="452288"/>
                </a:lnTo>
                <a:cubicBezTo>
                  <a:pt x="1674051" y="455584"/>
                  <a:pt x="1675065" y="458690"/>
                  <a:pt x="1677093" y="461542"/>
                </a:cubicBezTo>
                <a:cubicBezTo>
                  <a:pt x="1679122" y="464394"/>
                  <a:pt x="1681911" y="466613"/>
                  <a:pt x="1685460" y="468261"/>
                </a:cubicBezTo>
                <a:cubicBezTo>
                  <a:pt x="1689010" y="469909"/>
                  <a:pt x="1693130" y="470733"/>
                  <a:pt x="1697693" y="470733"/>
                </a:cubicBezTo>
                <a:cubicBezTo>
                  <a:pt x="1704476" y="470733"/>
                  <a:pt x="1709990" y="469212"/>
                  <a:pt x="1714300" y="466106"/>
                </a:cubicBezTo>
                <a:cubicBezTo>
                  <a:pt x="1718547" y="463063"/>
                  <a:pt x="1720702" y="459007"/>
                  <a:pt x="1720702" y="453999"/>
                </a:cubicBezTo>
                <a:cubicBezTo>
                  <a:pt x="1720702" y="447027"/>
                  <a:pt x="1716836" y="442146"/>
                  <a:pt x="1709103" y="439294"/>
                </a:cubicBezTo>
                <a:cubicBezTo>
                  <a:pt x="1706631" y="438343"/>
                  <a:pt x="1703525" y="437583"/>
                  <a:pt x="1699912" y="436822"/>
                </a:cubicBezTo>
                <a:cubicBezTo>
                  <a:pt x="1696236" y="436061"/>
                  <a:pt x="1693637" y="435237"/>
                  <a:pt x="1692116" y="434223"/>
                </a:cubicBezTo>
                <a:cubicBezTo>
                  <a:pt x="1690594" y="433209"/>
                  <a:pt x="1689834" y="431941"/>
                  <a:pt x="1689834" y="430293"/>
                </a:cubicBezTo>
                <a:cubicBezTo>
                  <a:pt x="1689834" y="428582"/>
                  <a:pt x="1690531" y="427187"/>
                  <a:pt x="1691862" y="426046"/>
                </a:cubicBezTo>
                <a:cubicBezTo>
                  <a:pt x="1693193" y="424969"/>
                  <a:pt x="1695095" y="424398"/>
                  <a:pt x="1697567" y="424398"/>
                </a:cubicBezTo>
                <a:cubicBezTo>
                  <a:pt x="1700419" y="424398"/>
                  <a:pt x="1702574" y="425032"/>
                  <a:pt x="1703905" y="426427"/>
                </a:cubicBezTo>
                <a:cubicBezTo>
                  <a:pt x="1705236" y="427821"/>
                  <a:pt x="1705934" y="429533"/>
                  <a:pt x="1705934" y="431624"/>
                </a:cubicBezTo>
                <a:lnTo>
                  <a:pt x="1720575" y="431624"/>
                </a:lnTo>
                <a:cubicBezTo>
                  <a:pt x="1720575" y="426427"/>
                  <a:pt x="1718484" y="422180"/>
                  <a:pt x="1714300" y="418884"/>
                </a:cubicBezTo>
                <a:cubicBezTo>
                  <a:pt x="1710117" y="415588"/>
                  <a:pt x="1704602" y="413940"/>
                  <a:pt x="1697630" y="413940"/>
                </a:cubicBezTo>
                <a:close/>
                <a:moveTo>
                  <a:pt x="1646859" y="413940"/>
                </a:moveTo>
                <a:cubicBezTo>
                  <a:pt x="1640330" y="413940"/>
                  <a:pt x="1635069" y="416412"/>
                  <a:pt x="1631140" y="421293"/>
                </a:cubicBezTo>
                <a:lnTo>
                  <a:pt x="1630696" y="414954"/>
                </a:lnTo>
                <a:lnTo>
                  <a:pt x="1630632" y="414954"/>
                </a:lnTo>
                <a:lnTo>
                  <a:pt x="1616878" y="414954"/>
                </a:lnTo>
                <a:lnTo>
                  <a:pt x="1616878" y="469719"/>
                </a:lnTo>
                <a:lnTo>
                  <a:pt x="1631520" y="469719"/>
                </a:lnTo>
                <a:lnTo>
                  <a:pt x="1631520" y="430991"/>
                </a:lnTo>
                <a:cubicBezTo>
                  <a:pt x="1633612" y="427504"/>
                  <a:pt x="1636654" y="425730"/>
                  <a:pt x="1640774" y="425730"/>
                </a:cubicBezTo>
                <a:cubicBezTo>
                  <a:pt x="1643880" y="425730"/>
                  <a:pt x="1646162" y="426427"/>
                  <a:pt x="1647493" y="427821"/>
                </a:cubicBezTo>
                <a:cubicBezTo>
                  <a:pt x="1648824" y="429216"/>
                  <a:pt x="1649521" y="431498"/>
                  <a:pt x="1649521" y="434603"/>
                </a:cubicBezTo>
                <a:lnTo>
                  <a:pt x="1649521" y="469719"/>
                </a:lnTo>
                <a:lnTo>
                  <a:pt x="1664163" y="469719"/>
                </a:lnTo>
                <a:lnTo>
                  <a:pt x="1664163" y="434350"/>
                </a:lnTo>
                <a:cubicBezTo>
                  <a:pt x="1664100" y="427568"/>
                  <a:pt x="1662642" y="422497"/>
                  <a:pt x="1659789" y="419074"/>
                </a:cubicBezTo>
                <a:cubicBezTo>
                  <a:pt x="1657001" y="415651"/>
                  <a:pt x="1652690" y="413940"/>
                  <a:pt x="1646859" y="413940"/>
                </a:cubicBezTo>
                <a:close/>
                <a:moveTo>
                  <a:pt x="1580686" y="413940"/>
                </a:moveTo>
                <a:cubicBezTo>
                  <a:pt x="1575488" y="413940"/>
                  <a:pt x="1570925" y="415081"/>
                  <a:pt x="1566995" y="417426"/>
                </a:cubicBezTo>
                <a:cubicBezTo>
                  <a:pt x="1563065" y="419771"/>
                  <a:pt x="1560086" y="423067"/>
                  <a:pt x="1557994" y="427314"/>
                </a:cubicBezTo>
                <a:cubicBezTo>
                  <a:pt x="1555839" y="431561"/>
                  <a:pt x="1554825" y="436378"/>
                  <a:pt x="1554825" y="441829"/>
                </a:cubicBezTo>
                <a:lnTo>
                  <a:pt x="1554825" y="442463"/>
                </a:lnTo>
                <a:cubicBezTo>
                  <a:pt x="1554825" y="451147"/>
                  <a:pt x="1557234" y="458056"/>
                  <a:pt x="1561924" y="463127"/>
                </a:cubicBezTo>
                <a:cubicBezTo>
                  <a:pt x="1566615" y="468197"/>
                  <a:pt x="1572890" y="470733"/>
                  <a:pt x="1580813" y="470733"/>
                </a:cubicBezTo>
                <a:cubicBezTo>
                  <a:pt x="1588736" y="470733"/>
                  <a:pt x="1595011" y="468197"/>
                  <a:pt x="1599701" y="463127"/>
                </a:cubicBezTo>
                <a:cubicBezTo>
                  <a:pt x="1604392" y="458056"/>
                  <a:pt x="1606737" y="451337"/>
                  <a:pt x="1606737" y="442907"/>
                </a:cubicBezTo>
                <a:lnTo>
                  <a:pt x="1606610" y="439167"/>
                </a:lnTo>
                <a:cubicBezTo>
                  <a:pt x="1606103" y="431371"/>
                  <a:pt x="1603504" y="425222"/>
                  <a:pt x="1598814" y="420722"/>
                </a:cubicBezTo>
                <a:cubicBezTo>
                  <a:pt x="1594124" y="416222"/>
                  <a:pt x="1588102" y="413940"/>
                  <a:pt x="1580686" y="413940"/>
                </a:cubicBezTo>
                <a:close/>
                <a:moveTo>
                  <a:pt x="1485038" y="413940"/>
                </a:moveTo>
                <a:cubicBezTo>
                  <a:pt x="1479904" y="413940"/>
                  <a:pt x="1475847" y="416475"/>
                  <a:pt x="1472868" y="421483"/>
                </a:cubicBezTo>
                <a:lnTo>
                  <a:pt x="1472488" y="414954"/>
                </a:lnTo>
                <a:lnTo>
                  <a:pt x="1458670" y="414954"/>
                </a:lnTo>
                <a:lnTo>
                  <a:pt x="1458670" y="469719"/>
                </a:lnTo>
                <a:lnTo>
                  <a:pt x="1473312" y="469719"/>
                </a:lnTo>
                <a:lnTo>
                  <a:pt x="1473312" y="433906"/>
                </a:lnTo>
                <a:cubicBezTo>
                  <a:pt x="1475087" y="430166"/>
                  <a:pt x="1478699" y="428265"/>
                  <a:pt x="1484214" y="428265"/>
                </a:cubicBezTo>
                <a:lnTo>
                  <a:pt x="1489412" y="428640"/>
                </a:lnTo>
                <a:lnTo>
                  <a:pt x="1489412" y="428645"/>
                </a:lnTo>
                <a:lnTo>
                  <a:pt x="1489475" y="428645"/>
                </a:lnTo>
                <a:lnTo>
                  <a:pt x="1489412" y="428640"/>
                </a:lnTo>
                <a:lnTo>
                  <a:pt x="1489602" y="414574"/>
                </a:lnTo>
                <a:cubicBezTo>
                  <a:pt x="1488207" y="414194"/>
                  <a:pt x="1486686" y="413940"/>
                  <a:pt x="1485038" y="413940"/>
                </a:cubicBezTo>
                <a:close/>
                <a:moveTo>
                  <a:pt x="1422160" y="413940"/>
                </a:moveTo>
                <a:cubicBezTo>
                  <a:pt x="1416962" y="413940"/>
                  <a:pt x="1412399" y="415081"/>
                  <a:pt x="1408469" y="417426"/>
                </a:cubicBezTo>
                <a:cubicBezTo>
                  <a:pt x="1404539" y="419771"/>
                  <a:pt x="1401497" y="423067"/>
                  <a:pt x="1399405" y="427314"/>
                </a:cubicBezTo>
                <a:cubicBezTo>
                  <a:pt x="1397377" y="431561"/>
                  <a:pt x="1396299" y="436378"/>
                  <a:pt x="1396299" y="441829"/>
                </a:cubicBezTo>
                <a:lnTo>
                  <a:pt x="1396362" y="441766"/>
                </a:lnTo>
                <a:lnTo>
                  <a:pt x="1396362" y="442463"/>
                </a:lnTo>
                <a:cubicBezTo>
                  <a:pt x="1396362" y="451147"/>
                  <a:pt x="1398708" y="458056"/>
                  <a:pt x="1403398" y="463127"/>
                </a:cubicBezTo>
                <a:cubicBezTo>
                  <a:pt x="1408089" y="468197"/>
                  <a:pt x="1414364" y="470733"/>
                  <a:pt x="1422287" y="470733"/>
                </a:cubicBezTo>
                <a:cubicBezTo>
                  <a:pt x="1430210" y="470733"/>
                  <a:pt x="1436485" y="468197"/>
                  <a:pt x="1441175" y="463127"/>
                </a:cubicBezTo>
                <a:cubicBezTo>
                  <a:pt x="1445866" y="458056"/>
                  <a:pt x="1448211" y="451337"/>
                  <a:pt x="1448211" y="442907"/>
                </a:cubicBezTo>
                <a:lnTo>
                  <a:pt x="1448084" y="439167"/>
                </a:lnTo>
                <a:cubicBezTo>
                  <a:pt x="1447577" y="431371"/>
                  <a:pt x="1444979" y="425222"/>
                  <a:pt x="1440288" y="420722"/>
                </a:cubicBezTo>
                <a:cubicBezTo>
                  <a:pt x="1435598" y="416222"/>
                  <a:pt x="1429576" y="413940"/>
                  <a:pt x="1422160" y="413940"/>
                </a:cubicBezTo>
                <a:close/>
                <a:moveTo>
                  <a:pt x="1883348" y="413877"/>
                </a:moveTo>
                <a:cubicBezTo>
                  <a:pt x="1878911" y="413877"/>
                  <a:pt x="1874917" y="414701"/>
                  <a:pt x="1871304" y="416222"/>
                </a:cubicBezTo>
                <a:cubicBezTo>
                  <a:pt x="1867691" y="417743"/>
                  <a:pt x="1864966" y="419899"/>
                  <a:pt x="1863001" y="422561"/>
                </a:cubicBezTo>
                <a:cubicBezTo>
                  <a:pt x="1861036" y="425286"/>
                  <a:pt x="1860085" y="428202"/>
                  <a:pt x="1860085" y="431371"/>
                </a:cubicBezTo>
                <a:lnTo>
                  <a:pt x="1874727" y="431371"/>
                </a:lnTo>
                <a:cubicBezTo>
                  <a:pt x="1874727" y="429279"/>
                  <a:pt x="1875424" y="427695"/>
                  <a:pt x="1876819" y="426491"/>
                </a:cubicBezTo>
                <a:cubicBezTo>
                  <a:pt x="1878213" y="425286"/>
                  <a:pt x="1880115" y="424716"/>
                  <a:pt x="1882587" y="424716"/>
                </a:cubicBezTo>
                <a:cubicBezTo>
                  <a:pt x="1885376" y="424716"/>
                  <a:pt x="1887404" y="425476"/>
                  <a:pt x="1888735" y="426998"/>
                </a:cubicBezTo>
                <a:cubicBezTo>
                  <a:pt x="1890066" y="428519"/>
                  <a:pt x="1890700" y="430547"/>
                  <a:pt x="1890700" y="433083"/>
                </a:cubicBezTo>
                <a:lnTo>
                  <a:pt x="1890700" y="436252"/>
                </a:lnTo>
                <a:lnTo>
                  <a:pt x="1883981" y="436252"/>
                </a:lnTo>
                <a:cubicBezTo>
                  <a:pt x="1875868" y="436252"/>
                  <a:pt x="1869656" y="437836"/>
                  <a:pt x="1865346" y="440942"/>
                </a:cubicBezTo>
                <a:cubicBezTo>
                  <a:pt x="1861036" y="444048"/>
                  <a:pt x="1858881" y="448548"/>
                  <a:pt x="1858881" y="454316"/>
                </a:cubicBezTo>
                <a:cubicBezTo>
                  <a:pt x="1858881" y="459007"/>
                  <a:pt x="1860592" y="462937"/>
                  <a:pt x="1864142" y="466043"/>
                </a:cubicBezTo>
                <a:cubicBezTo>
                  <a:pt x="1867628" y="469149"/>
                  <a:pt x="1872065" y="470733"/>
                  <a:pt x="1877453" y="470733"/>
                </a:cubicBezTo>
                <a:cubicBezTo>
                  <a:pt x="1883094" y="470733"/>
                  <a:pt x="1887721" y="468768"/>
                  <a:pt x="1891271" y="464838"/>
                </a:cubicBezTo>
                <a:cubicBezTo>
                  <a:pt x="1891588" y="466740"/>
                  <a:pt x="1892031" y="468388"/>
                  <a:pt x="1892728" y="469719"/>
                </a:cubicBezTo>
                <a:lnTo>
                  <a:pt x="1892792" y="469656"/>
                </a:lnTo>
                <a:lnTo>
                  <a:pt x="1907560" y="469656"/>
                </a:lnTo>
                <a:lnTo>
                  <a:pt x="1907560" y="468832"/>
                </a:lnTo>
                <a:cubicBezTo>
                  <a:pt x="1906166" y="466169"/>
                  <a:pt x="1905405" y="462240"/>
                  <a:pt x="1905405" y="457042"/>
                </a:cubicBezTo>
                <a:lnTo>
                  <a:pt x="1905405" y="433273"/>
                </a:lnTo>
                <a:cubicBezTo>
                  <a:pt x="1905405" y="427188"/>
                  <a:pt x="1903377" y="422371"/>
                  <a:pt x="1899447" y="419011"/>
                </a:cubicBezTo>
                <a:cubicBezTo>
                  <a:pt x="1895454" y="415588"/>
                  <a:pt x="1890130" y="413877"/>
                  <a:pt x="1883348" y="413877"/>
                </a:cubicBezTo>
                <a:close/>
                <a:moveTo>
                  <a:pt x="1920999" y="401517"/>
                </a:moveTo>
                <a:lnTo>
                  <a:pt x="1920999" y="414955"/>
                </a:lnTo>
                <a:lnTo>
                  <a:pt x="1913012" y="414955"/>
                </a:lnTo>
                <a:lnTo>
                  <a:pt x="1913012" y="425667"/>
                </a:lnTo>
                <a:lnTo>
                  <a:pt x="1920999" y="425667"/>
                </a:lnTo>
                <a:lnTo>
                  <a:pt x="1920999" y="455204"/>
                </a:lnTo>
                <a:cubicBezTo>
                  <a:pt x="1921189" y="465536"/>
                  <a:pt x="1926386" y="470733"/>
                  <a:pt x="1936654" y="470733"/>
                </a:cubicBezTo>
                <a:cubicBezTo>
                  <a:pt x="1939697" y="470733"/>
                  <a:pt x="1942676" y="470289"/>
                  <a:pt x="1945528" y="469402"/>
                </a:cubicBezTo>
                <a:lnTo>
                  <a:pt x="1945528" y="458310"/>
                </a:lnTo>
                <a:cubicBezTo>
                  <a:pt x="1944261" y="458563"/>
                  <a:pt x="1942866" y="458690"/>
                  <a:pt x="1941218" y="458690"/>
                </a:cubicBezTo>
                <a:cubicBezTo>
                  <a:pt x="1939063" y="458690"/>
                  <a:pt x="1937542" y="458246"/>
                  <a:pt x="1936781" y="457359"/>
                </a:cubicBezTo>
                <a:cubicBezTo>
                  <a:pt x="1936021" y="456472"/>
                  <a:pt x="1935640" y="455014"/>
                  <a:pt x="1935640" y="452985"/>
                </a:cubicBezTo>
                <a:lnTo>
                  <a:pt x="1935640" y="425667"/>
                </a:lnTo>
                <a:lnTo>
                  <a:pt x="1945021" y="425667"/>
                </a:lnTo>
                <a:lnTo>
                  <a:pt x="1945021" y="414955"/>
                </a:lnTo>
                <a:lnTo>
                  <a:pt x="1935640" y="414955"/>
                </a:lnTo>
                <a:lnTo>
                  <a:pt x="1935640" y="401517"/>
                </a:lnTo>
                <a:close/>
                <a:moveTo>
                  <a:pt x="1789411" y="401517"/>
                </a:moveTo>
                <a:lnTo>
                  <a:pt x="1789411" y="414955"/>
                </a:lnTo>
                <a:lnTo>
                  <a:pt x="1781425" y="414955"/>
                </a:lnTo>
                <a:lnTo>
                  <a:pt x="1781425" y="425667"/>
                </a:lnTo>
                <a:lnTo>
                  <a:pt x="1789411" y="425667"/>
                </a:lnTo>
                <a:lnTo>
                  <a:pt x="1789411" y="455204"/>
                </a:lnTo>
                <a:cubicBezTo>
                  <a:pt x="1789602" y="465536"/>
                  <a:pt x="1794799" y="470733"/>
                  <a:pt x="1805067" y="470733"/>
                </a:cubicBezTo>
                <a:cubicBezTo>
                  <a:pt x="1808110" y="470733"/>
                  <a:pt x="1811089" y="470289"/>
                  <a:pt x="1813941" y="469402"/>
                </a:cubicBezTo>
                <a:lnTo>
                  <a:pt x="1813941" y="458310"/>
                </a:lnTo>
                <a:cubicBezTo>
                  <a:pt x="1812674" y="458563"/>
                  <a:pt x="1811279" y="458690"/>
                  <a:pt x="1809631" y="458690"/>
                </a:cubicBezTo>
                <a:cubicBezTo>
                  <a:pt x="1807476" y="458690"/>
                  <a:pt x="1805955" y="458246"/>
                  <a:pt x="1805194" y="457359"/>
                </a:cubicBezTo>
                <a:cubicBezTo>
                  <a:pt x="1804434" y="456472"/>
                  <a:pt x="1804053" y="455014"/>
                  <a:pt x="1804053" y="452985"/>
                </a:cubicBezTo>
                <a:lnTo>
                  <a:pt x="1804053" y="425667"/>
                </a:lnTo>
                <a:lnTo>
                  <a:pt x="1813434" y="425667"/>
                </a:lnTo>
                <a:lnTo>
                  <a:pt x="1813434" y="414955"/>
                </a:lnTo>
                <a:lnTo>
                  <a:pt x="1804053" y="414955"/>
                </a:lnTo>
                <a:lnTo>
                  <a:pt x="1804053" y="401517"/>
                </a:lnTo>
                <a:close/>
                <a:moveTo>
                  <a:pt x="1342232" y="396002"/>
                </a:moveTo>
                <a:lnTo>
                  <a:pt x="1342232" y="469718"/>
                </a:lnTo>
                <a:lnTo>
                  <a:pt x="1357444" y="469718"/>
                </a:lnTo>
                <a:lnTo>
                  <a:pt x="1357444" y="439611"/>
                </a:lnTo>
                <a:lnTo>
                  <a:pt x="1386601" y="439611"/>
                </a:lnTo>
                <a:lnTo>
                  <a:pt x="1386601" y="427377"/>
                </a:lnTo>
                <a:lnTo>
                  <a:pt x="1357444" y="427377"/>
                </a:lnTo>
                <a:lnTo>
                  <a:pt x="1357444" y="408299"/>
                </a:lnTo>
                <a:lnTo>
                  <a:pt x="1390214" y="408299"/>
                </a:lnTo>
                <a:lnTo>
                  <a:pt x="1390214" y="396002"/>
                </a:lnTo>
                <a:close/>
                <a:moveTo>
                  <a:pt x="2081108" y="393277"/>
                </a:moveTo>
                <a:cubicBezTo>
                  <a:pt x="2078573" y="393277"/>
                  <a:pt x="2076544" y="394038"/>
                  <a:pt x="2075086" y="395432"/>
                </a:cubicBezTo>
                <a:cubicBezTo>
                  <a:pt x="2073629" y="396827"/>
                  <a:pt x="2072868" y="398601"/>
                  <a:pt x="2072868" y="400820"/>
                </a:cubicBezTo>
                <a:cubicBezTo>
                  <a:pt x="2072868" y="403038"/>
                  <a:pt x="2073629" y="404876"/>
                  <a:pt x="2075150" y="406271"/>
                </a:cubicBezTo>
                <a:cubicBezTo>
                  <a:pt x="2076671" y="407729"/>
                  <a:pt x="2078636" y="408426"/>
                  <a:pt x="2081108" y="408426"/>
                </a:cubicBezTo>
                <a:cubicBezTo>
                  <a:pt x="2083580" y="408426"/>
                  <a:pt x="2085545" y="407729"/>
                  <a:pt x="2087066" y="406271"/>
                </a:cubicBezTo>
                <a:cubicBezTo>
                  <a:pt x="2088524" y="404876"/>
                  <a:pt x="2089285" y="402975"/>
                  <a:pt x="2089285" y="400820"/>
                </a:cubicBezTo>
                <a:cubicBezTo>
                  <a:pt x="2089285" y="398665"/>
                  <a:pt x="2088524" y="396827"/>
                  <a:pt x="2087066" y="395432"/>
                </a:cubicBezTo>
                <a:cubicBezTo>
                  <a:pt x="2085608" y="393974"/>
                  <a:pt x="2083643" y="393277"/>
                  <a:pt x="2081108" y="393277"/>
                </a:cubicBezTo>
                <a:close/>
                <a:moveTo>
                  <a:pt x="2156916" y="392009"/>
                </a:moveTo>
                <a:lnTo>
                  <a:pt x="2156916" y="469719"/>
                </a:lnTo>
                <a:lnTo>
                  <a:pt x="2171495" y="469719"/>
                </a:lnTo>
                <a:lnTo>
                  <a:pt x="2171495" y="453049"/>
                </a:lnTo>
                <a:lnTo>
                  <a:pt x="2176755" y="447788"/>
                </a:lnTo>
                <a:lnTo>
                  <a:pt x="2190827" y="469719"/>
                </a:lnTo>
                <a:lnTo>
                  <a:pt x="2207624" y="469719"/>
                </a:lnTo>
                <a:lnTo>
                  <a:pt x="2186136" y="437773"/>
                </a:lnTo>
                <a:lnTo>
                  <a:pt x="2205912" y="414954"/>
                </a:lnTo>
                <a:lnTo>
                  <a:pt x="2188355" y="414954"/>
                </a:lnTo>
                <a:lnTo>
                  <a:pt x="2174347" y="431434"/>
                </a:lnTo>
                <a:lnTo>
                  <a:pt x="2171495" y="435047"/>
                </a:lnTo>
                <a:lnTo>
                  <a:pt x="2171495" y="392009"/>
                </a:lnTo>
                <a:close/>
                <a:moveTo>
                  <a:pt x="1055987" y="392009"/>
                </a:moveTo>
                <a:lnTo>
                  <a:pt x="1126218" y="392009"/>
                </a:lnTo>
                <a:lnTo>
                  <a:pt x="1126218" y="732956"/>
                </a:lnTo>
                <a:lnTo>
                  <a:pt x="1055987" y="732956"/>
                </a:lnTo>
                <a:close/>
                <a:moveTo>
                  <a:pt x="765242" y="392009"/>
                </a:moveTo>
                <a:lnTo>
                  <a:pt x="987215" y="392009"/>
                </a:lnTo>
                <a:lnTo>
                  <a:pt x="987215" y="448929"/>
                </a:lnTo>
                <a:lnTo>
                  <a:pt x="835472" y="448929"/>
                </a:lnTo>
                <a:lnTo>
                  <a:pt x="835472" y="536970"/>
                </a:lnTo>
                <a:lnTo>
                  <a:pt x="970355" y="536970"/>
                </a:lnTo>
                <a:lnTo>
                  <a:pt x="970355" y="593636"/>
                </a:lnTo>
                <a:lnTo>
                  <a:pt x="835472" y="593636"/>
                </a:lnTo>
                <a:lnTo>
                  <a:pt x="835472" y="732956"/>
                </a:lnTo>
                <a:lnTo>
                  <a:pt x="765242" y="732956"/>
                </a:lnTo>
                <a:close/>
                <a:moveTo>
                  <a:pt x="478933" y="392009"/>
                </a:moveTo>
                <a:lnTo>
                  <a:pt x="700906" y="392009"/>
                </a:lnTo>
                <a:lnTo>
                  <a:pt x="700906" y="448929"/>
                </a:lnTo>
                <a:lnTo>
                  <a:pt x="549163" y="448929"/>
                </a:lnTo>
                <a:lnTo>
                  <a:pt x="549163" y="536970"/>
                </a:lnTo>
                <a:lnTo>
                  <a:pt x="684046" y="536970"/>
                </a:lnTo>
                <a:lnTo>
                  <a:pt x="684046" y="593636"/>
                </a:lnTo>
                <a:lnTo>
                  <a:pt x="549163" y="593636"/>
                </a:lnTo>
                <a:lnTo>
                  <a:pt x="549163" y="732956"/>
                </a:lnTo>
                <a:lnTo>
                  <a:pt x="478933" y="732956"/>
                </a:lnTo>
                <a:close/>
                <a:moveTo>
                  <a:pt x="1529534" y="391946"/>
                </a:moveTo>
                <a:lnTo>
                  <a:pt x="1529534" y="419899"/>
                </a:lnTo>
                <a:cubicBezTo>
                  <a:pt x="1526112" y="415969"/>
                  <a:pt x="1521675" y="413941"/>
                  <a:pt x="1516350" y="413941"/>
                </a:cubicBezTo>
                <a:cubicBezTo>
                  <a:pt x="1509695" y="413941"/>
                  <a:pt x="1504434" y="416476"/>
                  <a:pt x="1500631" y="421547"/>
                </a:cubicBezTo>
                <a:cubicBezTo>
                  <a:pt x="1496765" y="426617"/>
                  <a:pt x="1494863" y="433400"/>
                  <a:pt x="1494863" y="441957"/>
                </a:cubicBezTo>
                <a:lnTo>
                  <a:pt x="1494926" y="441893"/>
                </a:lnTo>
                <a:cubicBezTo>
                  <a:pt x="1494926" y="450894"/>
                  <a:pt x="1496891" y="457993"/>
                  <a:pt x="1500758" y="463064"/>
                </a:cubicBezTo>
                <a:cubicBezTo>
                  <a:pt x="1504688" y="468134"/>
                  <a:pt x="1509822" y="470670"/>
                  <a:pt x="1516287" y="470670"/>
                </a:cubicBezTo>
                <a:cubicBezTo>
                  <a:pt x="1521992" y="470670"/>
                  <a:pt x="1526682" y="468388"/>
                  <a:pt x="1530358" y="463824"/>
                </a:cubicBezTo>
                <a:lnTo>
                  <a:pt x="1531056" y="469656"/>
                </a:lnTo>
                <a:lnTo>
                  <a:pt x="1544240" y="469656"/>
                </a:lnTo>
                <a:lnTo>
                  <a:pt x="1544240" y="391946"/>
                </a:lnTo>
                <a:close/>
                <a:moveTo>
                  <a:pt x="382588" y="308912"/>
                </a:moveTo>
                <a:lnTo>
                  <a:pt x="382588" y="815990"/>
                </a:lnTo>
                <a:lnTo>
                  <a:pt x="1222562" y="815990"/>
                </a:lnTo>
                <a:lnTo>
                  <a:pt x="1222562" y="308912"/>
                </a:lnTo>
                <a:close/>
                <a:moveTo>
                  <a:pt x="0" y="0"/>
                </a:moveTo>
                <a:lnTo>
                  <a:pt x="12192000" y="0"/>
                </a:lnTo>
                <a:lnTo>
                  <a:pt x="12192000" y="6858000"/>
                </a:lnTo>
                <a:lnTo>
                  <a:pt x="0" y="6858000"/>
                </a:lnTo>
                <a:close/>
              </a:path>
            </a:pathLst>
          </a:custGeom>
          <a:solidFill>
            <a:schemeClr val="bg1">
              <a:lumMod val="85000"/>
            </a:schemeClr>
          </a:solidFill>
        </p:spPr>
        <p:txBody>
          <a:bodyPr wrap="square" bIns="540000" anchor="ctr">
            <a:noAutofit/>
          </a:bodyPr>
          <a:lstStyle>
            <a:lvl1pPr marL="0" indent="0" algn="ctr">
              <a:buNone/>
              <a:defRPr/>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6916341" y="6967482"/>
            <a:ext cx="1373267" cy="130175"/>
          </a:xfrm>
        </p:spPr>
        <p:txBody>
          <a:bodyPr/>
          <a:lstStyle>
            <a:lvl1pPr>
              <a:defRPr>
                <a:solidFill>
                  <a:srgbClr val="A6A6A6">
                    <a:alpha val="0"/>
                  </a:srgbClr>
                </a:solidFill>
              </a:defRPr>
            </a:lvl1pPr>
          </a:lstStyle>
          <a:p>
            <a:fld id="{767ACEB7-A55F-455D-BE43-3961491E7924}" type="datetime1">
              <a:rPr lang="sv-SE" smtClean="0"/>
              <a:t>2024-05-30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1450181" y="6967482"/>
            <a:ext cx="3086100" cy="130175"/>
          </a:xfrm>
        </p:spPr>
        <p:txBody>
          <a:bodyPr/>
          <a:lstStyle>
            <a:lvl1pPr>
              <a:defRPr>
                <a:solidFill>
                  <a:srgbClr val="A6A6A6">
                    <a:alpha val="0"/>
                  </a:srgbClr>
                </a:solidFill>
              </a:defRPr>
            </a:lvl1pPr>
          </a:lstStyle>
          <a:p>
            <a:r>
              <a:rPr lang="sv-SE"/>
              <a:t>Sidfot</a:t>
            </a:r>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315326" y="6967482"/>
            <a:ext cx="288131" cy="130175"/>
          </a:xfrm>
        </p:spPr>
        <p:txBody>
          <a:bodyPr/>
          <a:lstStyle>
            <a:lvl1pPr>
              <a:defRPr>
                <a:solidFill>
                  <a:srgbClr val="A6A6A6">
                    <a:alpha val="0"/>
                  </a:srgbClr>
                </a:solidFill>
              </a:defRPr>
            </a:lvl1pPr>
          </a:lstStyle>
          <a:p>
            <a:fld id="{AE086683-F536-42AB-ABBC-F4803DFE8DBC}" type="slidenum">
              <a:rPr lang="sv-SE" smtClean="0"/>
              <a:pPr/>
              <a:t>‹#›</a:t>
            </a:fld>
            <a:endParaRPr lang="sv-SE"/>
          </a:p>
        </p:txBody>
      </p:sp>
      <p:sp>
        <p:nvSpPr>
          <p:cNvPr id="57" name="Frihandsfigur: Form 56">
            <a:extLst>
              <a:ext uri="{FF2B5EF4-FFF2-40B4-BE49-F238E27FC236}">
                <a16:creationId xmlns:a16="http://schemas.microsoft.com/office/drawing/2014/main" id="{11CACB0C-AA61-60AF-7ECB-CE6979B1072D}"/>
              </a:ext>
            </a:extLst>
          </p:cNvPr>
          <p:cNvSpPr/>
          <p:nvPr userDrawn="1"/>
        </p:nvSpPr>
        <p:spPr>
          <a:xfrm>
            <a:off x="286941" y="308912"/>
            <a:ext cx="1368777" cy="507078"/>
          </a:xfrm>
          <a:custGeom>
            <a:avLst/>
            <a:gdLst>
              <a:gd name="connsiteX0" fmla="*/ 1253876 w 1825036"/>
              <a:gd name="connsiteY0" fmla="*/ 422902 h 507078"/>
              <a:gd name="connsiteX1" fmla="*/ 1253984 w 1825036"/>
              <a:gd name="connsiteY1" fmla="*/ 422902 h 507078"/>
              <a:gd name="connsiteX2" fmla="*/ 1254003 w 1825036"/>
              <a:gd name="connsiteY2" fmla="*/ 422966 h 507078"/>
              <a:gd name="connsiteX3" fmla="*/ 1246460 w 1825036"/>
              <a:gd name="connsiteY3" fmla="*/ 398055 h 507078"/>
              <a:gd name="connsiteX4" fmla="*/ 1234734 w 1825036"/>
              <a:gd name="connsiteY4" fmla="*/ 405662 h 507078"/>
              <a:gd name="connsiteX5" fmla="*/ 1234734 w 1825036"/>
              <a:gd name="connsiteY5" fmla="*/ 406549 h 507078"/>
              <a:gd name="connsiteX6" fmla="*/ 1236635 w 1825036"/>
              <a:gd name="connsiteY6" fmla="*/ 411049 h 507078"/>
              <a:gd name="connsiteX7" fmla="*/ 1241896 w 1825036"/>
              <a:gd name="connsiteY7" fmla="*/ 412824 h 507078"/>
              <a:gd name="connsiteX8" fmla="*/ 1247854 w 1825036"/>
              <a:gd name="connsiteY8" fmla="*/ 411366 h 507078"/>
              <a:gd name="connsiteX9" fmla="*/ 1251911 w 1825036"/>
              <a:gd name="connsiteY9" fmla="*/ 407500 h 507078"/>
              <a:gd name="connsiteX10" fmla="*/ 1251911 w 1825036"/>
              <a:gd name="connsiteY10" fmla="*/ 398055 h 507078"/>
              <a:gd name="connsiteX11" fmla="*/ 1368539 w 1825036"/>
              <a:gd name="connsiteY11" fmla="*/ 379040 h 507078"/>
              <a:gd name="connsiteX12" fmla="*/ 1360235 w 1825036"/>
              <a:gd name="connsiteY12" fmla="*/ 383223 h 507078"/>
              <a:gd name="connsiteX13" fmla="*/ 1357320 w 1825036"/>
              <a:gd name="connsiteY13" fmla="*/ 396154 h 507078"/>
              <a:gd name="connsiteX14" fmla="*/ 1360235 w 1825036"/>
              <a:gd name="connsiteY14" fmla="*/ 408070 h 507078"/>
              <a:gd name="connsiteX15" fmla="*/ 1368665 w 1825036"/>
              <a:gd name="connsiteY15" fmla="*/ 412190 h 507078"/>
              <a:gd name="connsiteX16" fmla="*/ 1376969 w 1825036"/>
              <a:gd name="connsiteY16" fmla="*/ 408134 h 507078"/>
              <a:gd name="connsiteX17" fmla="*/ 1379948 w 1825036"/>
              <a:gd name="connsiteY17" fmla="*/ 395076 h 507078"/>
              <a:gd name="connsiteX18" fmla="*/ 1376969 w 1825036"/>
              <a:gd name="connsiteY18" fmla="*/ 383223 h 507078"/>
              <a:gd name="connsiteX19" fmla="*/ 1368539 w 1825036"/>
              <a:gd name="connsiteY19" fmla="*/ 379040 h 507078"/>
              <a:gd name="connsiteX20" fmla="*/ 1133255 w 1825036"/>
              <a:gd name="connsiteY20" fmla="*/ 379040 h 507078"/>
              <a:gd name="connsiteX21" fmla="*/ 1124951 w 1825036"/>
              <a:gd name="connsiteY21" fmla="*/ 383223 h 507078"/>
              <a:gd name="connsiteX22" fmla="*/ 1122036 w 1825036"/>
              <a:gd name="connsiteY22" fmla="*/ 396154 h 507078"/>
              <a:gd name="connsiteX23" fmla="*/ 1124951 w 1825036"/>
              <a:gd name="connsiteY23" fmla="*/ 408070 h 507078"/>
              <a:gd name="connsiteX24" fmla="*/ 1133382 w 1825036"/>
              <a:gd name="connsiteY24" fmla="*/ 412190 h 507078"/>
              <a:gd name="connsiteX25" fmla="*/ 1141685 w 1825036"/>
              <a:gd name="connsiteY25" fmla="*/ 408134 h 507078"/>
              <a:gd name="connsiteX26" fmla="*/ 1144664 w 1825036"/>
              <a:gd name="connsiteY26" fmla="*/ 395076 h 507078"/>
              <a:gd name="connsiteX27" fmla="*/ 1141685 w 1825036"/>
              <a:gd name="connsiteY27" fmla="*/ 383223 h 507078"/>
              <a:gd name="connsiteX28" fmla="*/ 1133255 w 1825036"/>
              <a:gd name="connsiteY28" fmla="*/ 379040 h 507078"/>
              <a:gd name="connsiteX29" fmla="*/ 1316690 w 1825036"/>
              <a:gd name="connsiteY29" fmla="*/ 368265 h 507078"/>
              <a:gd name="connsiteX30" fmla="*/ 1331395 w 1825036"/>
              <a:gd name="connsiteY30" fmla="*/ 368265 h 507078"/>
              <a:gd name="connsiteX31" fmla="*/ 1331395 w 1825036"/>
              <a:gd name="connsiteY31" fmla="*/ 423029 h 507078"/>
              <a:gd name="connsiteX32" fmla="*/ 1316690 w 1825036"/>
              <a:gd name="connsiteY32" fmla="*/ 423029 h 507078"/>
              <a:gd name="connsiteX33" fmla="*/ 1164123 w 1825036"/>
              <a:gd name="connsiteY33" fmla="*/ 368265 h 507078"/>
              <a:gd name="connsiteX34" fmla="*/ 1179399 w 1825036"/>
              <a:gd name="connsiteY34" fmla="*/ 368265 h 507078"/>
              <a:gd name="connsiteX35" fmla="*/ 1189604 w 1825036"/>
              <a:gd name="connsiteY35" fmla="*/ 405155 h 507078"/>
              <a:gd name="connsiteX36" fmla="*/ 1199745 w 1825036"/>
              <a:gd name="connsiteY36" fmla="*/ 368265 h 507078"/>
              <a:gd name="connsiteX37" fmla="*/ 1215021 w 1825036"/>
              <a:gd name="connsiteY37" fmla="*/ 368265 h 507078"/>
              <a:gd name="connsiteX38" fmla="*/ 1196576 w 1825036"/>
              <a:gd name="connsiteY38" fmla="*/ 422966 h 507078"/>
              <a:gd name="connsiteX39" fmla="*/ 1182568 w 1825036"/>
              <a:gd name="connsiteY39" fmla="*/ 422966 h 507078"/>
              <a:gd name="connsiteX40" fmla="*/ 1434776 w 1825036"/>
              <a:gd name="connsiteY40" fmla="*/ 367251 h 507078"/>
              <a:gd name="connsiteX41" fmla="*/ 1447706 w 1825036"/>
              <a:gd name="connsiteY41" fmla="*/ 372385 h 507078"/>
              <a:gd name="connsiteX42" fmla="*/ 1452080 w 1825036"/>
              <a:gd name="connsiteY42" fmla="*/ 387661 h 507078"/>
              <a:gd name="connsiteX43" fmla="*/ 1452080 w 1825036"/>
              <a:gd name="connsiteY43" fmla="*/ 423030 h 507078"/>
              <a:gd name="connsiteX44" fmla="*/ 1437438 w 1825036"/>
              <a:gd name="connsiteY44" fmla="*/ 423030 h 507078"/>
              <a:gd name="connsiteX45" fmla="*/ 1437438 w 1825036"/>
              <a:gd name="connsiteY45" fmla="*/ 387914 h 507078"/>
              <a:gd name="connsiteX46" fmla="*/ 1435410 w 1825036"/>
              <a:gd name="connsiteY46" fmla="*/ 381132 h 507078"/>
              <a:gd name="connsiteX47" fmla="*/ 1428691 w 1825036"/>
              <a:gd name="connsiteY47" fmla="*/ 379041 h 507078"/>
              <a:gd name="connsiteX48" fmla="*/ 1419437 w 1825036"/>
              <a:gd name="connsiteY48" fmla="*/ 384302 h 507078"/>
              <a:gd name="connsiteX49" fmla="*/ 1419437 w 1825036"/>
              <a:gd name="connsiteY49" fmla="*/ 423030 h 507078"/>
              <a:gd name="connsiteX50" fmla="*/ 1404795 w 1825036"/>
              <a:gd name="connsiteY50" fmla="*/ 423030 h 507078"/>
              <a:gd name="connsiteX51" fmla="*/ 1404795 w 1825036"/>
              <a:gd name="connsiteY51" fmla="*/ 368265 h 507078"/>
              <a:gd name="connsiteX52" fmla="*/ 1418549 w 1825036"/>
              <a:gd name="connsiteY52" fmla="*/ 368265 h 507078"/>
              <a:gd name="connsiteX53" fmla="*/ 1418613 w 1825036"/>
              <a:gd name="connsiteY53" fmla="*/ 368265 h 507078"/>
              <a:gd name="connsiteX54" fmla="*/ 1419057 w 1825036"/>
              <a:gd name="connsiteY54" fmla="*/ 374604 h 507078"/>
              <a:gd name="connsiteX55" fmla="*/ 1434776 w 1825036"/>
              <a:gd name="connsiteY55" fmla="*/ 367251 h 507078"/>
              <a:gd name="connsiteX56" fmla="*/ 1079695 w 1825036"/>
              <a:gd name="connsiteY56" fmla="*/ 367251 h 507078"/>
              <a:gd name="connsiteX57" fmla="*/ 1092625 w 1825036"/>
              <a:gd name="connsiteY57" fmla="*/ 372385 h 507078"/>
              <a:gd name="connsiteX58" fmla="*/ 1096999 w 1825036"/>
              <a:gd name="connsiteY58" fmla="*/ 387661 h 507078"/>
              <a:gd name="connsiteX59" fmla="*/ 1096999 w 1825036"/>
              <a:gd name="connsiteY59" fmla="*/ 423030 h 507078"/>
              <a:gd name="connsiteX60" fmla="*/ 1082357 w 1825036"/>
              <a:gd name="connsiteY60" fmla="*/ 423030 h 507078"/>
              <a:gd name="connsiteX61" fmla="*/ 1082357 w 1825036"/>
              <a:gd name="connsiteY61" fmla="*/ 387914 h 507078"/>
              <a:gd name="connsiteX62" fmla="*/ 1080329 w 1825036"/>
              <a:gd name="connsiteY62" fmla="*/ 381132 h 507078"/>
              <a:gd name="connsiteX63" fmla="*/ 1073610 w 1825036"/>
              <a:gd name="connsiteY63" fmla="*/ 379041 h 507078"/>
              <a:gd name="connsiteX64" fmla="*/ 1064356 w 1825036"/>
              <a:gd name="connsiteY64" fmla="*/ 384302 h 507078"/>
              <a:gd name="connsiteX65" fmla="*/ 1064356 w 1825036"/>
              <a:gd name="connsiteY65" fmla="*/ 423030 h 507078"/>
              <a:gd name="connsiteX66" fmla="*/ 1049714 w 1825036"/>
              <a:gd name="connsiteY66" fmla="*/ 423030 h 507078"/>
              <a:gd name="connsiteX67" fmla="*/ 1049714 w 1825036"/>
              <a:gd name="connsiteY67" fmla="*/ 368265 h 507078"/>
              <a:gd name="connsiteX68" fmla="*/ 1063468 w 1825036"/>
              <a:gd name="connsiteY68" fmla="*/ 368265 h 507078"/>
              <a:gd name="connsiteX69" fmla="*/ 1063532 w 1825036"/>
              <a:gd name="connsiteY69" fmla="*/ 368265 h 507078"/>
              <a:gd name="connsiteX70" fmla="*/ 1063976 w 1825036"/>
              <a:gd name="connsiteY70" fmla="*/ 374604 h 507078"/>
              <a:gd name="connsiteX71" fmla="*/ 1079695 w 1825036"/>
              <a:gd name="connsiteY71" fmla="*/ 367251 h 507078"/>
              <a:gd name="connsiteX72" fmla="*/ 1020050 w 1825036"/>
              <a:gd name="connsiteY72" fmla="*/ 367251 h 507078"/>
              <a:gd name="connsiteX73" fmla="*/ 1032980 w 1825036"/>
              <a:gd name="connsiteY73" fmla="*/ 372385 h 507078"/>
              <a:gd name="connsiteX74" fmla="*/ 1037354 w 1825036"/>
              <a:gd name="connsiteY74" fmla="*/ 387661 h 507078"/>
              <a:gd name="connsiteX75" fmla="*/ 1037354 w 1825036"/>
              <a:gd name="connsiteY75" fmla="*/ 423030 h 507078"/>
              <a:gd name="connsiteX76" fmla="*/ 1022712 w 1825036"/>
              <a:gd name="connsiteY76" fmla="*/ 423030 h 507078"/>
              <a:gd name="connsiteX77" fmla="*/ 1022712 w 1825036"/>
              <a:gd name="connsiteY77" fmla="*/ 387914 h 507078"/>
              <a:gd name="connsiteX78" fmla="*/ 1020684 w 1825036"/>
              <a:gd name="connsiteY78" fmla="*/ 381132 h 507078"/>
              <a:gd name="connsiteX79" fmla="*/ 1013965 w 1825036"/>
              <a:gd name="connsiteY79" fmla="*/ 379041 h 507078"/>
              <a:gd name="connsiteX80" fmla="*/ 1004711 w 1825036"/>
              <a:gd name="connsiteY80" fmla="*/ 384302 h 507078"/>
              <a:gd name="connsiteX81" fmla="*/ 1004711 w 1825036"/>
              <a:gd name="connsiteY81" fmla="*/ 423030 h 507078"/>
              <a:gd name="connsiteX82" fmla="*/ 990069 w 1825036"/>
              <a:gd name="connsiteY82" fmla="*/ 423030 h 507078"/>
              <a:gd name="connsiteX83" fmla="*/ 990069 w 1825036"/>
              <a:gd name="connsiteY83" fmla="*/ 368265 h 507078"/>
              <a:gd name="connsiteX84" fmla="*/ 1003823 w 1825036"/>
              <a:gd name="connsiteY84" fmla="*/ 368265 h 507078"/>
              <a:gd name="connsiteX85" fmla="*/ 1003887 w 1825036"/>
              <a:gd name="connsiteY85" fmla="*/ 368265 h 507078"/>
              <a:gd name="connsiteX86" fmla="*/ 1004331 w 1825036"/>
              <a:gd name="connsiteY86" fmla="*/ 374604 h 507078"/>
              <a:gd name="connsiteX87" fmla="*/ 1020050 w 1825036"/>
              <a:gd name="connsiteY87" fmla="*/ 367251 h 507078"/>
              <a:gd name="connsiteX88" fmla="*/ 1368602 w 1825036"/>
              <a:gd name="connsiteY88" fmla="*/ 367187 h 507078"/>
              <a:gd name="connsiteX89" fmla="*/ 1386667 w 1825036"/>
              <a:gd name="connsiteY89" fmla="*/ 373969 h 507078"/>
              <a:gd name="connsiteX90" fmla="*/ 1394463 w 1825036"/>
              <a:gd name="connsiteY90" fmla="*/ 392414 h 507078"/>
              <a:gd name="connsiteX91" fmla="*/ 1394463 w 1825036"/>
              <a:gd name="connsiteY91" fmla="*/ 396154 h 507078"/>
              <a:gd name="connsiteX92" fmla="*/ 1387554 w 1825036"/>
              <a:gd name="connsiteY92" fmla="*/ 416374 h 507078"/>
              <a:gd name="connsiteX93" fmla="*/ 1368665 w 1825036"/>
              <a:gd name="connsiteY93" fmla="*/ 423980 h 507078"/>
              <a:gd name="connsiteX94" fmla="*/ 1349777 w 1825036"/>
              <a:gd name="connsiteY94" fmla="*/ 416374 h 507078"/>
              <a:gd name="connsiteX95" fmla="*/ 1342741 w 1825036"/>
              <a:gd name="connsiteY95" fmla="*/ 395710 h 507078"/>
              <a:gd name="connsiteX96" fmla="*/ 1342741 w 1825036"/>
              <a:gd name="connsiteY96" fmla="*/ 395076 h 507078"/>
              <a:gd name="connsiteX97" fmla="*/ 1345910 w 1825036"/>
              <a:gd name="connsiteY97" fmla="*/ 380561 h 507078"/>
              <a:gd name="connsiteX98" fmla="*/ 1354911 w 1825036"/>
              <a:gd name="connsiteY98" fmla="*/ 370673 h 507078"/>
              <a:gd name="connsiteX99" fmla="*/ 1368602 w 1825036"/>
              <a:gd name="connsiteY99" fmla="*/ 367187 h 507078"/>
              <a:gd name="connsiteX100" fmla="*/ 1244495 w 1825036"/>
              <a:gd name="connsiteY100" fmla="*/ 367187 h 507078"/>
              <a:gd name="connsiteX101" fmla="*/ 1260531 w 1825036"/>
              <a:gd name="connsiteY101" fmla="*/ 372258 h 507078"/>
              <a:gd name="connsiteX102" fmla="*/ 1266490 w 1825036"/>
              <a:gd name="connsiteY102" fmla="*/ 386519 h 507078"/>
              <a:gd name="connsiteX103" fmla="*/ 1266490 w 1825036"/>
              <a:gd name="connsiteY103" fmla="*/ 410289 h 507078"/>
              <a:gd name="connsiteX104" fmla="*/ 1268645 w 1825036"/>
              <a:gd name="connsiteY104" fmla="*/ 422078 h 507078"/>
              <a:gd name="connsiteX105" fmla="*/ 1268645 w 1825036"/>
              <a:gd name="connsiteY105" fmla="*/ 422902 h 507078"/>
              <a:gd name="connsiteX106" fmla="*/ 1253984 w 1825036"/>
              <a:gd name="connsiteY106" fmla="*/ 422902 h 507078"/>
              <a:gd name="connsiteX107" fmla="*/ 1252545 w 1825036"/>
              <a:gd name="connsiteY107" fmla="*/ 418085 h 507078"/>
              <a:gd name="connsiteX108" fmla="*/ 1238727 w 1825036"/>
              <a:gd name="connsiteY108" fmla="*/ 423980 h 507078"/>
              <a:gd name="connsiteX109" fmla="*/ 1225353 w 1825036"/>
              <a:gd name="connsiteY109" fmla="*/ 419289 h 507078"/>
              <a:gd name="connsiteX110" fmla="*/ 1220092 w 1825036"/>
              <a:gd name="connsiteY110" fmla="*/ 407563 h 507078"/>
              <a:gd name="connsiteX111" fmla="*/ 1226557 w 1825036"/>
              <a:gd name="connsiteY111" fmla="*/ 394189 h 507078"/>
              <a:gd name="connsiteX112" fmla="*/ 1245192 w 1825036"/>
              <a:gd name="connsiteY112" fmla="*/ 389498 h 507078"/>
              <a:gd name="connsiteX113" fmla="*/ 1251911 w 1825036"/>
              <a:gd name="connsiteY113" fmla="*/ 389498 h 507078"/>
              <a:gd name="connsiteX114" fmla="*/ 1251911 w 1825036"/>
              <a:gd name="connsiteY114" fmla="*/ 386329 h 507078"/>
              <a:gd name="connsiteX115" fmla="*/ 1249946 w 1825036"/>
              <a:gd name="connsiteY115" fmla="*/ 380244 h 507078"/>
              <a:gd name="connsiteX116" fmla="*/ 1243798 w 1825036"/>
              <a:gd name="connsiteY116" fmla="*/ 377962 h 507078"/>
              <a:gd name="connsiteX117" fmla="*/ 1237966 w 1825036"/>
              <a:gd name="connsiteY117" fmla="*/ 379737 h 507078"/>
              <a:gd name="connsiteX118" fmla="*/ 1235875 w 1825036"/>
              <a:gd name="connsiteY118" fmla="*/ 384618 h 507078"/>
              <a:gd name="connsiteX119" fmla="*/ 1221233 w 1825036"/>
              <a:gd name="connsiteY119" fmla="*/ 384618 h 507078"/>
              <a:gd name="connsiteX120" fmla="*/ 1224149 w 1825036"/>
              <a:gd name="connsiteY120" fmla="*/ 375807 h 507078"/>
              <a:gd name="connsiteX121" fmla="*/ 1232452 w 1825036"/>
              <a:gd name="connsiteY121" fmla="*/ 369469 h 507078"/>
              <a:gd name="connsiteX122" fmla="*/ 1244495 w 1825036"/>
              <a:gd name="connsiteY122" fmla="*/ 367187 h 507078"/>
              <a:gd name="connsiteX123" fmla="*/ 1133255 w 1825036"/>
              <a:gd name="connsiteY123" fmla="*/ 367187 h 507078"/>
              <a:gd name="connsiteX124" fmla="*/ 1151320 w 1825036"/>
              <a:gd name="connsiteY124" fmla="*/ 373969 h 507078"/>
              <a:gd name="connsiteX125" fmla="*/ 1159116 w 1825036"/>
              <a:gd name="connsiteY125" fmla="*/ 392414 h 507078"/>
              <a:gd name="connsiteX126" fmla="*/ 1159243 w 1825036"/>
              <a:gd name="connsiteY126" fmla="*/ 396154 h 507078"/>
              <a:gd name="connsiteX127" fmla="*/ 1152207 w 1825036"/>
              <a:gd name="connsiteY127" fmla="*/ 416374 h 507078"/>
              <a:gd name="connsiteX128" fmla="*/ 1133318 w 1825036"/>
              <a:gd name="connsiteY128" fmla="*/ 423980 h 507078"/>
              <a:gd name="connsiteX129" fmla="*/ 1114430 w 1825036"/>
              <a:gd name="connsiteY129" fmla="*/ 416374 h 507078"/>
              <a:gd name="connsiteX130" fmla="*/ 1107394 w 1825036"/>
              <a:gd name="connsiteY130" fmla="*/ 395710 h 507078"/>
              <a:gd name="connsiteX131" fmla="*/ 1107394 w 1825036"/>
              <a:gd name="connsiteY131" fmla="*/ 395076 h 507078"/>
              <a:gd name="connsiteX132" fmla="*/ 1110500 w 1825036"/>
              <a:gd name="connsiteY132" fmla="*/ 380561 h 507078"/>
              <a:gd name="connsiteX133" fmla="*/ 1119564 w 1825036"/>
              <a:gd name="connsiteY133" fmla="*/ 370673 h 507078"/>
              <a:gd name="connsiteX134" fmla="*/ 1133255 w 1825036"/>
              <a:gd name="connsiteY134" fmla="*/ 367187 h 507078"/>
              <a:gd name="connsiteX135" fmla="*/ 1282209 w 1825036"/>
              <a:gd name="connsiteY135" fmla="*/ 354764 h 507078"/>
              <a:gd name="connsiteX136" fmla="*/ 1296851 w 1825036"/>
              <a:gd name="connsiteY136" fmla="*/ 354764 h 507078"/>
              <a:gd name="connsiteX137" fmla="*/ 1296915 w 1825036"/>
              <a:gd name="connsiteY137" fmla="*/ 354764 h 507078"/>
              <a:gd name="connsiteX138" fmla="*/ 1296915 w 1825036"/>
              <a:gd name="connsiteY138" fmla="*/ 368202 h 507078"/>
              <a:gd name="connsiteX139" fmla="*/ 1306296 w 1825036"/>
              <a:gd name="connsiteY139" fmla="*/ 368202 h 507078"/>
              <a:gd name="connsiteX140" fmla="*/ 1306296 w 1825036"/>
              <a:gd name="connsiteY140" fmla="*/ 378914 h 507078"/>
              <a:gd name="connsiteX141" fmla="*/ 1296915 w 1825036"/>
              <a:gd name="connsiteY141" fmla="*/ 378914 h 507078"/>
              <a:gd name="connsiteX142" fmla="*/ 1296915 w 1825036"/>
              <a:gd name="connsiteY142" fmla="*/ 406232 h 507078"/>
              <a:gd name="connsiteX143" fmla="*/ 1298056 w 1825036"/>
              <a:gd name="connsiteY143" fmla="*/ 410606 h 507078"/>
              <a:gd name="connsiteX144" fmla="*/ 1302493 w 1825036"/>
              <a:gd name="connsiteY144" fmla="*/ 411937 h 507078"/>
              <a:gd name="connsiteX145" fmla="*/ 1306803 w 1825036"/>
              <a:gd name="connsiteY145" fmla="*/ 411557 h 507078"/>
              <a:gd name="connsiteX146" fmla="*/ 1306803 w 1825036"/>
              <a:gd name="connsiteY146" fmla="*/ 422649 h 507078"/>
              <a:gd name="connsiteX147" fmla="*/ 1297929 w 1825036"/>
              <a:gd name="connsiteY147" fmla="*/ 423980 h 507078"/>
              <a:gd name="connsiteX148" fmla="*/ 1282209 w 1825036"/>
              <a:gd name="connsiteY148" fmla="*/ 408451 h 507078"/>
              <a:gd name="connsiteX149" fmla="*/ 1282209 w 1825036"/>
              <a:gd name="connsiteY149" fmla="*/ 378914 h 507078"/>
              <a:gd name="connsiteX150" fmla="*/ 1274223 w 1825036"/>
              <a:gd name="connsiteY150" fmla="*/ 378914 h 507078"/>
              <a:gd name="connsiteX151" fmla="*/ 1274223 w 1825036"/>
              <a:gd name="connsiteY151" fmla="*/ 368202 h 507078"/>
              <a:gd name="connsiteX152" fmla="*/ 1282209 w 1825036"/>
              <a:gd name="connsiteY152" fmla="*/ 368202 h 507078"/>
              <a:gd name="connsiteX153" fmla="*/ 960595 w 1825036"/>
              <a:gd name="connsiteY153" fmla="*/ 349313 h 507078"/>
              <a:gd name="connsiteX154" fmla="*/ 975744 w 1825036"/>
              <a:gd name="connsiteY154" fmla="*/ 349313 h 507078"/>
              <a:gd name="connsiteX155" fmla="*/ 975744 w 1825036"/>
              <a:gd name="connsiteY155" fmla="*/ 423029 h 507078"/>
              <a:gd name="connsiteX156" fmla="*/ 960595 w 1825036"/>
              <a:gd name="connsiteY156" fmla="*/ 423029 h 507078"/>
              <a:gd name="connsiteX157" fmla="*/ 1324106 w 1825036"/>
              <a:gd name="connsiteY157" fmla="*/ 346524 h 507078"/>
              <a:gd name="connsiteX158" fmla="*/ 1330064 w 1825036"/>
              <a:gd name="connsiteY158" fmla="*/ 348679 h 507078"/>
              <a:gd name="connsiteX159" fmla="*/ 1332283 w 1825036"/>
              <a:gd name="connsiteY159" fmla="*/ 354067 h 507078"/>
              <a:gd name="connsiteX160" fmla="*/ 1330001 w 1825036"/>
              <a:gd name="connsiteY160" fmla="*/ 359518 h 507078"/>
              <a:gd name="connsiteX161" fmla="*/ 1324106 w 1825036"/>
              <a:gd name="connsiteY161" fmla="*/ 361673 h 507078"/>
              <a:gd name="connsiteX162" fmla="*/ 1318148 w 1825036"/>
              <a:gd name="connsiteY162" fmla="*/ 359518 h 507078"/>
              <a:gd name="connsiteX163" fmla="*/ 1315866 w 1825036"/>
              <a:gd name="connsiteY163" fmla="*/ 354067 h 507078"/>
              <a:gd name="connsiteX164" fmla="*/ 1318084 w 1825036"/>
              <a:gd name="connsiteY164" fmla="*/ 348679 h 507078"/>
              <a:gd name="connsiteX165" fmla="*/ 1324106 w 1825036"/>
              <a:gd name="connsiteY165" fmla="*/ 346524 h 507078"/>
              <a:gd name="connsiteX166" fmla="*/ 1106824 w 1825036"/>
              <a:gd name="connsiteY166" fmla="*/ 250871 h 507078"/>
              <a:gd name="connsiteX167" fmla="*/ 1106887 w 1825036"/>
              <a:gd name="connsiteY167" fmla="*/ 250876 h 507078"/>
              <a:gd name="connsiteX168" fmla="*/ 1106824 w 1825036"/>
              <a:gd name="connsiteY168" fmla="*/ 250876 h 507078"/>
              <a:gd name="connsiteX169" fmla="*/ 1487195 w 1825036"/>
              <a:gd name="connsiteY169" fmla="*/ 247898 h 507078"/>
              <a:gd name="connsiteX170" fmla="*/ 1478892 w 1825036"/>
              <a:gd name="connsiteY170" fmla="*/ 252081 h 507078"/>
              <a:gd name="connsiteX171" fmla="*/ 1475976 w 1825036"/>
              <a:gd name="connsiteY171" fmla="*/ 265011 h 507078"/>
              <a:gd name="connsiteX172" fmla="*/ 1475976 w 1825036"/>
              <a:gd name="connsiteY172" fmla="*/ 265075 h 507078"/>
              <a:gd name="connsiteX173" fmla="*/ 1478892 w 1825036"/>
              <a:gd name="connsiteY173" fmla="*/ 276991 h 507078"/>
              <a:gd name="connsiteX174" fmla="*/ 1487322 w 1825036"/>
              <a:gd name="connsiteY174" fmla="*/ 281111 h 507078"/>
              <a:gd name="connsiteX175" fmla="*/ 1495625 w 1825036"/>
              <a:gd name="connsiteY175" fmla="*/ 276991 h 507078"/>
              <a:gd name="connsiteX176" fmla="*/ 1498604 w 1825036"/>
              <a:gd name="connsiteY176" fmla="*/ 263934 h 507078"/>
              <a:gd name="connsiteX177" fmla="*/ 1495625 w 1825036"/>
              <a:gd name="connsiteY177" fmla="*/ 252081 h 507078"/>
              <a:gd name="connsiteX178" fmla="*/ 1487195 w 1825036"/>
              <a:gd name="connsiteY178" fmla="*/ 247898 h 507078"/>
              <a:gd name="connsiteX179" fmla="*/ 1039572 w 1825036"/>
              <a:gd name="connsiteY179" fmla="*/ 247898 h 507078"/>
              <a:gd name="connsiteX180" fmla="*/ 1031269 w 1825036"/>
              <a:gd name="connsiteY180" fmla="*/ 252081 h 507078"/>
              <a:gd name="connsiteX181" fmla="*/ 1028353 w 1825036"/>
              <a:gd name="connsiteY181" fmla="*/ 265011 h 507078"/>
              <a:gd name="connsiteX182" fmla="*/ 1028353 w 1825036"/>
              <a:gd name="connsiteY182" fmla="*/ 265075 h 507078"/>
              <a:gd name="connsiteX183" fmla="*/ 1031269 w 1825036"/>
              <a:gd name="connsiteY183" fmla="*/ 276991 h 507078"/>
              <a:gd name="connsiteX184" fmla="*/ 1039699 w 1825036"/>
              <a:gd name="connsiteY184" fmla="*/ 281111 h 507078"/>
              <a:gd name="connsiteX185" fmla="*/ 1048002 w 1825036"/>
              <a:gd name="connsiteY185" fmla="*/ 276991 h 507078"/>
              <a:gd name="connsiteX186" fmla="*/ 1050981 w 1825036"/>
              <a:gd name="connsiteY186" fmla="*/ 263934 h 507078"/>
              <a:gd name="connsiteX187" fmla="*/ 1048002 w 1825036"/>
              <a:gd name="connsiteY187" fmla="*/ 252081 h 507078"/>
              <a:gd name="connsiteX188" fmla="*/ 1039572 w 1825036"/>
              <a:gd name="connsiteY188" fmla="*/ 247898 h 507078"/>
              <a:gd name="connsiteX189" fmla="*/ 1399344 w 1825036"/>
              <a:gd name="connsiteY189" fmla="*/ 247897 h 507078"/>
              <a:gd name="connsiteX190" fmla="*/ 1391041 w 1825036"/>
              <a:gd name="connsiteY190" fmla="*/ 252207 h 507078"/>
              <a:gd name="connsiteX191" fmla="*/ 1387999 w 1825036"/>
              <a:gd name="connsiteY191" fmla="*/ 265138 h 507078"/>
              <a:gd name="connsiteX192" fmla="*/ 1390978 w 1825036"/>
              <a:gd name="connsiteY192" fmla="*/ 276864 h 507078"/>
              <a:gd name="connsiteX193" fmla="*/ 1399218 w 1825036"/>
              <a:gd name="connsiteY193" fmla="*/ 281111 h 507078"/>
              <a:gd name="connsiteX194" fmla="*/ 1408789 w 1825036"/>
              <a:gd name="connsiteY194" fmla="*/ 276040 h 507078"/>
              <a:gd name="connsiteX195" fmla="*/ 1408789 w 1825036"/>
              <a:gd name="connsiteY195" fmla="*/ 252905 h 507078"/>
              <a:gd name="connsiteX196" fmla="*/ 1399344 w 1825036"/>
              <a:gd name="connsiteY196" fmla="*/ 247897 h 507078"/>
              <a:gd name="connsiteX197" fmla="*/ 1287597 w 1825036"/>
              <a:gd name="connsiteY197" fmla="*/ 237122 h 507078"/>
              <a:gd name="connsiteX198" fmla="*/ 1302302 w 1825036"/>
              <a:gd name="connsiteY198" fmla="*/ 237122 h 507078"/>
              <a:gd name="connsiteX199" fmla="*/ 1302302 w 1825036"/>
              <a:gd name="connsiteY199" fmla="*/ 291886 h 507078"/>
              <a:gd name="connsiteX200" fmla="*/ 1287597 w 1825036"/>
              <a:gd name="connsiteY200" fmla="*/ 291886 h 507078"/>
              <a:gd name="connsiteX201" fmla="*/ 1395605 w 1825036"/>
              <a:gd name="connsiteY201" fmla="*/ 236171 h 507078"/>
              <a:gd name="connsiteX202" fmla="*/ 1409613 w 1825036"/>
              <a:gd name="connsiteY202" fmla="*/ 242383 h 507078"/>
              <a:gd name="connsiteX203" fmla="*/ 1410247 w 1825036"/>
              <a:gd name="connsiteY203" fmla="*/ 237249 h 507078"/>
              <a:gd name="connsiteX204" fmla="*/ 1423494 w 1825036"/>
              <a:gd name="connsiteY204" fmla="*/ 237249 h 507078"/>
              <a:gd name="connsiteX205" fmla="*/ 1423494 w 1825036"/>
              <a:gd name="connsiteY205" fmla="*/ 290175 h 507078"/>
              <a:gd name="connsiteX206" fmla="*/ 1420261 w 1825036"/>
              <a:gd name="connsiteY206" fmla="*/ 302662 h 507078"/>
              <a:gd name="connsiteX207" fmla="*/ 1411071 w 1825036"/>
              <a:gd name="connsiteY207" fmla="*/ 310775 h 507078"/>
              <a:gd name="connsiteX208" fmla="*/ 1397189 w 1825036"/>
              <a:gd name="connsiteY208" fmla="*/ 313564 h 507078"/>
              <a:gd name="connsiteX209" fmla="*/ 1385463 w 1825036"/>
              <a:gd name="connsiteY209" fmla="*/ 311155 h 507078"/>
              <a:gd name="connsiteX210" fmla="*/ 1376779 w 1825036"/>
              <a:gd name="connsiteY210" fmla="*/ 304943 h 507078"/>
              <a:gd name="connsiteX211" fmla="*/ 1383245 w 1825036"/>
              <a:gd name="connsiteY211" fmla="*/ 296006 h 507078"/>
              <a:gd name="connsiteX212" fmla="*/ 1396492 w 1825036"/>
              <a:gd name="connsiteY212" fmla="*/ 302155 h 507078"/>
              <a:gd name="connsiteX213" fmla="*/ 1405556 w 1825036"/>
              <a:gd name="connsiteY213" fmla="*/ 299049 h 507078"/>
              <a:gd name="connsiteX214" fmla="*/ 1408789 w 1825036"/>
              <a:gd name="connsiteY214" fmla="*/ 290175 h 507078"/>
              <a:gd name="connsiteX215" fmla="*/ 1408789 w 1825036"/>
              <a:gd name="connsiteY215" fmla="*/ 287259 h 507078"/>
              <a:gd name="connsiteX216" fmla="*/ 1395478 w 1825036"/>
              <a:gd name="connsiteY216" fmla="*/ 292964 h 507078"/>
              <a:gd name="connsiteX217" fmla="*/ 1379505 w 1825036"/>
              <a:gd name="connsiteY217" fmla="*/ 285231 h 507078"/>
              <a:gd name="connsiteX218" fmla="*/ 1373420 w 1825036"/>
              <a:gd name="connsiteY218" fmla="*/ 264758 h 507078"/>
              <a:gd name="connsiteX219" fmla="*/ 1373420 w 1825036"/>
              <a:gd name="connsiteY219" fmla="*/ 264124 h 507078"/>
              <a:gd name="connsiteX220" fmla="*/ 1379442 w 1825036"/>
              <a:gd name="connsiteY220" fmla="*/ 243841 h 507078"/>
              <a:gd name="connsiteX221" fmla="*/ 1395605 w 1825036"/>
              <a:gd name="connsiteY221" fmla="*/ 236171 h 507078"/>
              <a:gd name="connsiteX222" fmla="*/ 1102450 w 1825036"/>
              <a:gd name="connsiteY222" fmla="*/ 236171 h 507078"/>
              <a:gd name="connsiteX223" fmla="*/ 1107014 w 1825036"/>
              <a:gd name="connsiteY223" fmla="*/ 236805 h 507078"/>
              <a:gd name="connsiteX224" fmla="*/ 1106824 w 1825036"/>
              <a:gd name="connsiteY224" fmla="*/ 250871 h 507078"/>
              <a:gd name="connsiteX225" fmla="*/ 1101626 w 1825036"/>
              <a:gd name="connsiteY225" fmla="*/ 250496 h 507078"/>
              <a:gd name="connsiteX226" fmla="*/ 1090724 w 1825036"/>
              <a:gd name="connsiteY226" fmla="*/ 256137 h 507078"/>
              <a:gd name="connsiteX227" fmla="*/ 1090724 w 1825036"/>
              <a:gd name="connsiteY227" fmla="*/ 291950 h 507078"/>
              <a:gd name="connsiteX228" fmla="*/ 1076082 w 1825036"/>
              <a:gd name="connsiteY228" fmla="*/ 291950 h 507078"/>
              <a:gd name="connsiteX229" fmla="*/ 1076082 w 1825036"/>
              <a:gd name="connsiteY229" fmla="*/ 237185 h 507078"/>
              <a:gd name="connsiteX230" fmla="*/ 1089900 w 1825036"/>
              <a:gd name="connsiteY230" fmla="*/ 237185 h 507078"/>
              <a:gd name="connsiteX231" fmla="*/ 1090280 w 1825036"/>
              <a:gd name="connsiteY231" fmla="*/ 243714 h 507078"/>
              <a:gd name="connsiteX232" fmla="*/ 1102450 w 1825036"/>
              <a:gd name="connsiteY232" fmla="*/ 236171 h 507078"/>
              <a:gd name="connsiteX233" fmla="*/ 1487195 w 1825036"/>
              <a:gd name="connsiteY233" fmla="*/ 236108 h 507078"/>
              <a:gd name="connsiteX234" fmla="*/ 1505260 w 1825036"/>
              <a:gd name="connsiteY234" fmla="*/ 242890 h 507078"/>
              <a:gd name="connsiteX235" fmla="*/ 1513056 w 1825036"/>
              <a:gd name="connsiteY235" fmla="*/ 261335 h 507078"/>
              <a:gd name="connsiteX236" fmla="*/ 1513056 w 1825036"/>
              <a:gd name="connsiteY236" fmla="*/ 265075 h 507078"/>
              <a:gd name="connsiteX237" fmla="*/ 1506147 w 1825036"/>
              <a:gd name="connsiteY237" fmla="*/ 285295 h 507078"/>
              <a:gd name="connsiteX238" fmla="*/ 1487258 w 1825036"/>
              <a:gd name="connsiteY238" fmla="*/ 292901 h 507078"/>
              <a:gd name="connsiteX239" fmla="*/ 1468370 w 1825036"/>
              <a:gd name="connsiteY239" fmla="*/ 285295 h 507078"/>
              <a:gd name="connsiteX240" fmla="*/ 1461334 w 1825036"/>
              <a:gd name="connsiteY240" fmla="*/ 264631 h 507078"/>
              <a:gd name="connsiteX241" fmla="*/ 1461334 w 1825036"/>
              <a:gd name="connsiteY241" fmla="*/ 263997 h 507078"/>
              <a:gd name="connsiteX242" fmla="*/ 1464503 w 1825036"/>
              <a:gd name="connsiteY242" fmla="*/ 249482 h 507078"/>
              <a:gd name="connsiteX243" fmla="*/ 1473504 w 1825036"/>
              <a:gd name="connsiteY243" fmla="*/ 239594 h 507078"/>
              <a:gd name="connsiteX244" fmla="*/ 1487195 w 1825036"/>
              <a:gd name="connsiteY244" fmla="*/ 236108 h 507078"/>
              <a:gd name="connsiteX245" fmla="*/ 1345530 w 1825036"/>
              <a:gd name="connsiteY245" fmla="*/ 236108 h 507078"/>
              <a:gd name="connsiteX246" fmla="*/ 1358460 w 1825036"/>
              <a:gd name="connsiteY246" fmla="*/ 241242 h 507078"/>
              <a:gd name="connsiteX247" fmla="*/ 1362834 w 1825036"/>
              <a:gd name="connsiteY247" fmla="*/ 256518 h 507078"/>
              <a:gd name="connsiteX248" fmla="*/ 1362834 w 1825036"/>
              <a:gd name="connsiteY248" fmla="*/ 291887 h 507078"/>
              <a:gd name="connsiteX249" fmla="*/ 1348192 w 1825036"/>
              <a:gd name="connsiteY249" fmla="*/ 291887 h 507078"/>
              <a:gd name="connsiteX250" fmla="*/ 1348192 w 1825036"/>
              <a:gd name="connsiteY250" fmla="*/ 256771 h 507078"/>
              <a:gd name="connsiteX251" fmla="*/ 1346164 w 1825036"/>
              <a:gd name="connsiteY251" fmla="*/ 249989 h 507078"/>
              <a:gd name="connsiteX252" fmla="*/ 1339445 w 1825036"/>
              <a:gd name="connsiteY252" fmla="*/ 247898 h 507078"/>
              <a:gd name="connsiteX253" fmla="*/ 1330191 w 1825036"/>
              <a:gd name="connsiteY253" fmla="*/ 253158 h 507078"/>
              <a:gd name="connsiteX254" fmla="*/ 1330191 w 1825036"/>
              <a:gd name="connsiteY254" fmla="*/ 291887 h 507078"/>
              <a:gd name="connsiteX255" fmla="*/ 1315549 w 1825036"/>
              <a:gd name="connsiteY255" fmla="*/ 291887 h 507078"/>
              <a:gd name="connsiteX256" fmla="*/ 1315549 w 1825036"/>
              <a:gd name="connsiteY256" fmla="*/ 237122 h 507078"/>
              <a:gd name="connsiteX257" fmla="*/ 1329303 w 1825036"/>
              <a:gd name="connsiteY257" fmla="*/ 237122 h 507078"/>
              <a:gd name="connsiteX258" fmla="*/ 1329367 w 1825036"/>
              <a:gd name="connsiteY258" fmla="*/ 237122 h 507078"/>
              <a:gd name="connsiteX259" fmla="*/ 1329811 w 1825036"/>
              <a:gd name="connsiteY259" fmla="*/ 243461 h 507078"/>
              <a:gd name="connsiteX260" fmla="*/ 1345530 w 1825036"/>
              <a:gd name="connsiteY260" fmla="*/ 236108 h 507078"/>
              <a:gd name="connsiteX261" fmla="*/ 1256919 w 1825036"/>
              <a:gd name="connsiteY261" fmla="*/ 236108 h 507078"/>
              <a:gd name="connsiteX262" fmla="*/ 1269849 w 1825036"/>
              <a:gd name="connsiteY262" fmla="*/ 241242 h 507078"/>
              <a:gd name="connsiteX263" fmla="*/ 1274223 w 1825036"/>
              <a:gd name="connsiteY263" fmla="*/ 256518 h 507078"/>
              <a:gd name="connsiteX264" fmla="*/ 1274223 w 1825036"/>
              <a:gd name="connsiteY264" fmla="*/ 291887 h 507078"/>
              <a:gd name="connsiteX265" fmla="*/ 1259581 w 1825036"/>
              <a:gd name="connsiteY265" fmla="*/ 291887 h 507078"/>
              <a:gd name="connsiteX266" fmla="*/ 1259581 w 1825036"/>
              <a:gd name="connsiteY266" fmla="*/ 256771 h 507078"/>
              <a:gd name="connsiteX267" fmla="*/ 1257553 w 1825036"/>
              <a:gd name="connsiteY267" fmla="*/ 249989 h 507078"/>
              <a:gd name="connsiteX268" fmla="*/ 1250834 w 1825036"/>
              <a:gd name="connsiteY268" fmla="*/ 247898 h 507078"/>
              <a:gd name="connsiteX269" fmla="*/ 1241580 w 1825036"/>
              <a:gd name="connsiteY269" fmla="*/ 253158 h 507078"/>
              <a:gd name="connsiteX270" fmla="*/ 1241580 w 1825036"/>
              <a:gd name="connsiteY270" fmla="*/ 291887 h 507078"/>
              <a:gd name="connsiteX271" fmla="*/ 1226938 w 1825036"/>
              <a:gd name="connsiteY271" fmla="*/ 291887 h 507078"/>
              <a:gd name="connsiteX272" fmla="*/ 1226938 w 1825036"/>
              <a:gd name="connsiteY272" fmla="*/ 237122 h 507078"/>
              <a:gd name="connsiteX273" fmla="*/ 1240692 w 1825036"/>
              <a:gd name="connsiteY273" fmla="*/ 237122 h 507078"/>
              <a:gd name="connsiteX274" fmla="*/ 1240756 w 1825036"/>
              <a:gd name="connsiteY274" fmla="*/ 237122 h 507078"/>
              <a:gd name="connsiteX275" fmla="*/ 1241200 w 1825036"/>
              <a:gd name="connsiteY275" fmla="*/ 243461 h 507078"/>
              <a:gd name="connsiteX276" fmla="*/ 1256919 w 1825036"/>
              <a:gd name="connsiteY276" fmla="*/ 236108 h 507078"/>
              <a:gd name="connsiteX277" fmla="*/ 1136234 w 1825036"/>
              <a:gd name="connsiteY277" fmla="*/ 236108 h 507078"/>
              <a:gd name="connsiteX278" fmla="*/ 1152904 w 1825036"/>
              <a:gd name="connsiteY278" fmla="*/ 241052 h 507078"/>
              <a:gd name="connsiteX279" fmla="*/ 1159179 w 1825036"/>
              <a:gd name="connsiteY279" fmla="*/ 253792 h 507078"/>
              <a:gd name="connsiteX280" fmla="*/ 1144538 w 1825036"/>
              <a:gd name="connsiteY280" fmla="*/ 253792 h 507078"/>
              <a:gd name="connsiteX281" fmla="*/ 1142509 w 1825036"/>
              <a:gd name="connsiteY281" fmla="*/ 248595 h 507078"/>
              <a:gd name="connsiteX282" fmla="*/ 1136171 w 1825036"/>
              <a:gd name="connsiteY282" fmla="*/ 246566 h 507078"/>
              <a:gd name="connsiteX283" fmla="*/ 1130466 w 1825036"/>
              <a:gd name="connsiteY283" fmla="*/ 248214 h 507078"/>
              <a:gd name="connsiteX284" fmla="*/ 1128438 w 1825036"/>
              <a:gd name="connsiteY284" fmla="*/ 252461 h 507078"/>
              <a:gd name="connsiteX285" fmla="*/ 1130720 w 1825036"/>
              <a:gd name="connsiteY285" fmla="*/ 256391 h 507078"/>
              <a:gd name="connsiteX286" fmla="*/ 1138516 w 1825036"/>
              <a:gd name="connsiteY286" fmla="*/ 258990 h 507078"/>
              <a:gd name="connsiteX287" fmla="*/ 1147707 w 1825036"/>
              <a:gd name="connsiteY287" fmla="*/ 261462 h 507078"/>
              <a:gd name="connsiteX288" fmla="*/ 1159306 w 1825036"/>
              <a:gd name="connsiteY288" fmla="*/ 276167 h 507078"/>
              <a:gd name="connsiteX289" fmla="*/ 1152904 w 1825036"/>
              <a:gd name="connsiteY289" fmla="*/ 288274 h 507078"/>
              <a:gd name="connsiteX290" fmla="*/ 1136298 w 1825036"/>
              <a:gd name="connsiteY290" fmla="*/ 292901 h 507078"/>
              <a:gd name="connsiteX291" fmla="*/ 1124064 w 1825036"/>
              <a:gd name="connsiteY291" fmla="*/ 290429 h 507078"/>
              <a:gd name="connsiteX292" fmla="*/ 1115698 w 1825036"/>
              <a:gd name="connsiteY292" fmla="*/ 283710 h 507078"/>
              <a:gd name="connsiteX293" fmla="*/ 1112655 w 1825036"/>
              <a:gd name="connsiteY293" fmla="*/ 274456 h 507078"/>
              <a:gd name="connsiteX294" fmla="*/ 1126536 w 1825036"/>
              <a:gd name="connsiteY294" fmla="*/ 274456 h 507078"/>
              <a:gd name="connsiteX295" fmla="*/ 1129452 w 1825036"/>
              <a:gd name="connsiteY295" fmla="*/ 280414 h 507078"/>
              <a:gd name="connsiteX296" fmla="*/ 1136678 w 1825036"/>
              <a:gd name="connsiteY296" fmla="*/ 282506 h 507078"/>
              <a:gd name="connsiteX297" fmla="*/ 1143016 w 1825036"/>
              <a:gd name="connsiteY297" fmla="*/ 280921 h 507078"/>
              <a:gd name="connsiteX298" fmla="*/ 1145171 w 1825036"/>
              <a:gd name="connsiteY298" fmla="*/ 276738 h 507078"/>
              <a:gd name="connsiteX299" fmla="*/ 1142509 w 1825036"/>
              <a:gd name="connsiteY299" fmla="*/ 272491 h 507078"/>
              <a:gd name="connsiteX300" fmla="*/ 1133952 w 1825036"/>
              <a:gd name="connsiteY300" fmla="*/ 269765 h 507078"/>
              <a:gd name="connsiteX301" fmla="*/ 1114430 w 1825036"/>
              <a:gd name="connsiteY301" fmla="*/ 253158 h 507078"/>
              <a:gd name="connsiteX302" fmla="*/ 1120451 w 1825036"/>
              <a:gd name="connsiteY302" fmla="*/ 240989 h 507078"/>
              <a:gd name="connsiteX303" fmla="*/ 1136234 w 1825036"/>
              <a:gd name="connsiteY303" fmla="*/ 236108 h 507078"/>
              <a:gd name="connsiteX304" fmla="*/ 1039572 w 1825036"/>
              <a:gd name="connsiteY304" fmla="*/ 236108 h 507078"/>
              <a:gd name="connsiteX305" fmla="*/ 1057700 w 1825036"/>
              <a:gd name="connsiteY305" fmla="*/ 242890 h 507078"/>
              <a:gd name="connsiteX306" fmla="*/ 1065496 w 1825036"/>
              <a:gd name="connsiteY306" fmla="*/ 261335 h 507078"/>
              <a:gd name="connsiteX307" fmla="*/ 1065623 w 1825036"/>
              <a:gd name="connsiteY307" fmla="*/ 265075 h 507078"/>
              <a:gd name="connsiteX308" fmla="*/ 1058587 w 1825036"/>
              <a:gd name="connsiteY308" fmla="*/ 285295 h 507078"/>
              <a:gd name="connsiteX309" fmla="*/ 1039699 w 1825036"/>
              <a:gd name="connsiteY309" fmla="*/ 292901 h 507078"/>
              <a:gd name="connsiteX310" fmla="*/ 1020810 w 1825036"/>
              <a:gd name="connsiteY310" fmla="*/ 285295 h 507078"/>
              <a:gd name="connsiteX311" fmla="*/ 1013774 w 1825036"/>
              <a:gd name="connsiteY311" fmla="*/ 264631 h 507078"/>
              <a:gd name="connsiteX312" fmla="*/ 1013774 w 1825036"/>
              <a:gd name="connsiteY312" fmla="*/ 263934 h 507078"/>
              <a:gd name="connsiteX313" fmla="*/ 1013711 w 1825036"/>
              <a:gd name="connsiteY313" fmla="*/ 263997 h 507078"/>
              <a:gd name="connsiteX314" fmla="*/ 1016817 w 1825036"/>
              <a:gd name="connsiteY314" fmla="*/ 249482 h 507078"/>
              <a:gd name="connsiteX315" fmla="*/ 1025881 w 1825036"/>
              <a:gd name="connsiteY315" fmla="*/ 239594 h 507078"/>
              <a:gd name="connsiteX316" fmla="*/ 1039572 w 1825036"/>
              <a:gd name="connsiteY316" fmla="*/ 236108 h 507078"/>
              <a:gd name="connsiteX317" fmla="*/ 1546714 w 1825036"/>
              <a:gd name="connsiteY317" fmla="*/ 236044 h 507078"/>
              <a:gd name="connsiteX318" fmla="*/ 1563194 w 1825036"/>
              <a:gd name="connsiteY318" fmla="*/ 241875 h 507078"/>
              <a:gd name="connsiteX319" fmla="*/ 1569469 w 1825036"/>
              <a:gd name="connsiteY319" fmla="*/ 257468 h 507078"/>
              <a:gd name="connsiteX320" fmla="*/ 1555778 w 1825036"/>
              <a:gd name="connsiteY320" fmla="*/ 257468 h 507078"/>
              <a:gd name="connsiteX321" fmla="*/ 1553116 w 1825036"/>
              <a:gd name="connsiteY321" fmla="*/ 250496 h 507078"/>
              <a:gd name="connsiteX322" fmla="*/ 1546460 w 1825036"/>
              <a:gd name="connsiteY322" fmla="*/ 247834 h 507078"/>
              <a:gd name="connsiteX323" fmla="*/ 1538727 w 1825036"/>
              <a:gd name="connsiteY323" fmla="*/ 251573 h 507078"/>
              <a:gd name="connsiteX324" fmla="*/ 1536129 w 1825036"/>
              <a:gd name="connsiteY324" fmla="*/ 263680 h 507078"/>
              <a:gd name="connsiteX325" fmla="*/ 1536129 w 1825036"/>
              <a:gd name="connsiteY325" fmla="*/ 265201 h 507078"/>
              <a:gd name="connsiteX326" fmla="*/ 1538727 w 1825036"/>
              <a:gd name="connsiteY326" fmla="*/ 277371 h 507078"/>
              <a:gd name="connsiteX327" fmla="*/ 1546587 w 1825036"/>
              <a:gd name="connsiteY327" fmla="*/ 281047 h 507078"/>
              <a:gd name="connsiteX328" fmla="*/ 1546587 w 1825036"/>
              <a:gd name="connsiteY328" fmla="*/ 281111 h 507078"/>
              <a:gd name="connsiteX329" fmla="*/ 1553179 w 1825036"/>
              <a:gd name="connsiteY329" fmla="*/ 278892 h 507078"/>
              <a:gd name="connsiteX330" fmla="*/ 1555841 w 1825036"/>
              <a:gd name="connsiteY330" fmla="*/ 272934 h 507078"/>
              <a:gd name="connsiteX331" fmla="*/ 1569532 w 1825036"/>
              <a:gd name="connsiteY331" fmla="*/ 272934 h 507078"/>
              <a:gd name="connsiteX332" fmla="*/ 1566490 w 1825036"/>
              <a:gd name="connsiteY332" fmla="*/ 283139 h 507078"/>
              <a:gd name="connsiteX333" fmla="*/ 1558313 w 1825036"/>
              <a:gd name="connsiteY333" fmla="*/ 290301 h 507078"/>
              <a:gd name="connsiteX334" fmla="*/ 1546840 w 1825036"/>
              <a:gd name="connsiteY334" fmla="*/ 292837 h 507078"/>
              <a:gd name="connsiteX335" fmla="*/ 1528332 w 1825036"/>
              <a:gd name="connsiteY335" fmla="*/ 285357 h 507078"/>
              <a:gd name="connsiteX336" fmla="*/ 1521550 w 1825036"/>
              <a:gd name="connsiteY336" fmla="*/ 264757 h 507078"/>
              <a:gd name="connsiteX337" fmla="*/ 1521550 w 1825036"/>
              <a:gd name="connsiteY337" fmla="*/ 263807 h 507078"/>
              <a:gd name="connsiteX338" fmla="*/ 1528269 w 1825036"/>
              <a:gd name="connsiteY338" fmla="*/ 243587 h 507078"/>
              <a:gd name="connsiteX339" fmla="*/ 1546714 w 1825036"/>
              <a:gd name="connsiteY339" fmla="*/ 236044 h 507078"/>
              <a:gd name="connsiteX340" fmla="*/ 959644 w 1825036"/>
              <a:gd name="connsiteY340" fmla="*/ 218233 h 507078"/>
              <a:gd name="connsiteX341" fmla="*/ 1007626 w 1825036"/>
              <a:gd name="connsiteY341" fmla="*/ 218233 h 507078"/>
              <a:gd name="connsiteX342" fmla="*/ 1007626 w 1825036"/>
              <a:gd name="connsiteY342" fmla="*/ 230530 h 507078"/>
              <a:gd name="connsiteX343" fmla="*/ 974856 w 1825036"/>
              <a:gd name="connsiteY343" fmla="*/ 230530 h 507078"/>
              <a:gd name="connsiteX344" fmla="*/ 974856 w 1825036"/>
              <a:gd name="connsiteY344" fmla="*/ 249545 h 507078"/>
              <a:gd name="connsiteX345" fmla="*/ 1004013 w 1825036"/>
              <a:gd name="connsiteY345" fmla="*/ 249545 h 507078"/>
              <a:gd name="connsiteX346" fmla="*/ 1004013 w 1825036"/>
              <a:gd name="connsiteY346" fmla="*/ 261778 h 507078"/>
              <a:gd name="connsiteX347" fmla="*/ 974856 w 1825036"/>
              <a:gd name="connsiteY347" fmla="*/ 261778 h 507078"/>
              <a:gd name="connsiteX348" fmla="*/ 974856 w 1825036"/>
              <a:gd name="connsiteY348" fmla="*/ 291886 h 507078"/>
              <a:gd name="connsiteX349" fmla="*/ 959644 w 1825036"/>
              <a:gd name="connsiteY349" fmla="*/ 291886 h 507078"/>
              <a:gd name="connsiteX350" fmla="*/ 1295013 w 1825036"/>
              <a:gd name="connsiteY350" fmla="*/ 215444 h 507078"/>
              <a:gd name="connsiteX351" fmla="*/ 1300971 w 1825036"/>
              <a:gd name="connsiteY351" fmla="*/ 217599 h 507078"/>
              <a:gd name="connsiteX352" fmla="*/ 1303190 w 1825036"/>
              <a:gd name="connsiteY352" fmla="*/ 222987 h 507078"/>
              <a:gd name="connsiteX353" fmla="*/ 1300971 w 1825036"/>
              <a:gd name="connsiteY353" fmla="*/ 228438 h 507078"/>
              <a:gd name="connsiteX354" fmla="*/ 1295013 w 1825036"/>
              <a:gd name="connsiteY354" fmla="*/ 230593 h 507078"/>
              <a:gd name="connsiteX355" fmla="*/ 1289055 w 1825036"/>
              <a:gd name="connsiteY355" fmla="*/ 228438 h 507078"/>
              <a:gd name="connsiteX356" fmla="*/ 1286773 w 1825036"/>
              <a:gd name="connsiteY356" fmla="*/ 222987 h 507078"/>
              <a:gd name="connsiteX357" fmla="*/ 1288992 w 1825036"/>
              <a:gd name="connsiteY357" fmla="*/ 217599 h 507078"/>
              <a:gd name="connsiteX358" fmla="*/ 1295013 w 1825036"/>
              <a:gd name="connsiteY358" fmla="*/ 215444 h 507078"/>
              <a:gd name="connsiteX359" fmla="*/ 1579040 w 1825036"/>
              <a:gd name="connsiteY359" fmla="*/ 214177 h 507078"/>
              <a:gd name="connsiteX360" fmla="*/ 1593682 w 1825036"/>
              <a:gd name="connsiteY360" fmla="*/ 214177 h 507078"/>
              <a:gd name="connsiteX361" fmla="*/ 1593682 w 1825036"/>
              <a:gd name="connsiteY361" fmla="*/ 243080 h 507078"/>
              <a:gd name="connsiteX362" fmla="*/ 1608324 w 1825036"/>
              <a:gd name="connsiteY362" fmla="*/ 236108 h 507078"/>
              <a:gd name="connsiteX363" fmla="*/ 1626388 w 1825036"/>
              <a:gd name="connsiteY363" fmla="*/ 256835 h 507078"/>
              <a:gd name="connsiteX364" fmla="*/ 1626388 w 1825036"/>
              <a:gd name="connsiteY364" fmla="*/ 291887 h 507078"/>
              <a:gd name="connsiteX365" fmla="*/ 1611747 w 1825036"/>
              <a:gd name="connsiteY365" fmla="*/ 291887 h 507078"/>
              <a:gd name="connsiteX366" fmla="*/ 1611747 w 1825036"/>
              <a:gd name="connsiteY366" fmla="*/ 257152 h 507078"/>
              <a:gd name="connsiteX367" fmla="*/ 1609718 w 1825036"/>
              <a:gd name="connsiteY367" fmla="*/ 250180 h 507078"/>
              <a:gd name="connsiteX368" fmla="*/ 1602999 w 1825036"/>
              <a:gd name="connsiteY368" fmla="*/ 247961 h 507078"/>
              <a:gd name="connsiteX369" fmla="*/ 1593682 w 1825036"/>
              <a:gd name="connsiteY369" fmla="*/ 252905 h 507078"/>
              <a:gd name="connsiteX370" fmla="*/ 1593682 w 1825036"/>
              <a:gd name="connsiteY370" fmla="*/ 291887 h 507078"/>
              <a:gd name="connsiteX371" fmla="*/ 1579040 w 1825036"/>
              <a:gd name="connsiteY371" fmla="*/ 291887 h 507078"/>
              <a:gd name="connsiteX372" fmla="*/ 1170335 w 1825036"/>
              <a:gd name="connsiteY372" fmla="*/ 214177 h 507078"/>
              <a:gd name="connsiteX373" fmla="*/ 1184977 w 1825036"/>
              <a:gd name="connsiteY373" fmla="*/ 214177 h 507078"/>
              <a:gd name="connsiteX374" fmla="*/ 1184977 w 1825036"/>
              <a:gd name="connsiteY374" fmla="*/ 257215 h 507078"/>
              <a:gd name="connsiteX375" fmla="*/ 1187829 w 1825036"/>
              <a:gd name="connsiteY375" fmla="*/ 253602 h 507078"/>
              <a:gd name="connsiteX376" fmla="*/ 1201837 w 1825036"/>
              <a:gd name="connsiteY376" fmla="*/ 237122 h 507078"/>
              <a:gd name="connsiteX377" fmla="*/ 1219395 w 1825036"/>
              <a:gd name="connsiteY377" fmla="*/ 237122 h 507078"/>
              <a:gd name="connsiteX378" fmla="*/ 1199619 w 1825036"/>
              <a:gd name="connsiteY378" fmla="*/ 259941 h 507078"/>
              <a:gd name="connsiteX379" fmla="*/ 1221106 w 1825036"/>
              <a:gd name="connsiteY379" fmla="*/ 291887 h 507078"/>
              <a:gd name="connsiteX380" fmla="*/ 1204309 w 1825036"/>
              <a:gd name="connsiteY380" fmla="*/ 291887 h 507078"/>
              <a:gd name="connsiteX381" fmla="*/ 1190238 w 1825036"/>
              <a:gd name="connsiteY381" fmla="*/ 269956 h 507078"/>
              <a:gd name="connsiteX382" fmla="*/ 1184977 w 1825036"/>
              <a:gd name="connsiteY382" fmla="*/ 275216 h 507078"/>
              <a:gd name="connsiteX383" fmla="*/ 1184977 w 1825036"/>
              <a:gd name="connsiteY383" fmla="*/ 291887 h 507078"/>
              <a:gd name="connsiteX384" fmla="*/ 1170335 w 1825036"/>
              <a:gd name="connsiteY384" fmla="*/ 291887 h 507078"/>
              <a:gd name="connsiteX385" fmla="*/ 1502598 w 1825036"/>
              <a:gd name="connsiteY385" fmla="*/ 135897 h 507078"/>
              <a:gd name="connsiteX386" fmla="*/ 1490872 w 1825036"/>
              <a:gd name="connsiteY386" fmla="*/ 143503 h 507078"/>
              <a:gd name="connsiteX387" fmla="*/ 1490872 w 1825036"/>
              <a:gd name="connsiteY387" fmla="*/ 144390 h 507078"/>
              <a:gd name="connsiteX388" fmla="*/ 1492773 w 1825036"/>
              <a:gd name="connsiteY388" fmla="*/ 148891 h 507078"/>
              <a:gd name="connsiteX389" fmla="*/ 1498034 w 1825036"/>
              <a:gd name="connsiteY389" fmla="*/ 150665 h 507078"/>
              <a:gd name="connsiteX390" fmla="*/ 1503992 w 1825036"/>
              <a:gd name="connsiteY390" fmla="*/ 149208 h 507078"/>
              <a:gd name="connsiteX391" fmla="*/ 1508049 w 1825036"/>
              <a:gd name="connsiteY391" fmla="*/ 145341 h 507078"/>
              <a:gd name="connsiteX392" fmla="*/ 1508049 w 1825036"/>
              <a:gd name="connsiteY392" fmla="*/ 135897 h 507078"/>
              <a:gd name="connsiteX393" fmla="*/ 1471286 w 1825036"/>
              <a:gd name="connsiteY393" fmla="*/ 119728 h 507078"/>
              <a:gd name="connsiteX394" fmla="*/ 1471349 w 1825036"/>
              <a:gd name="connsiteY394" fmla="*/ 119733 h 507078"/>
              <a:gd name="connsiteX395" fmla="*/ 1471286 w 1825036"/>
              <a:gd name="connsiteY395" fmla="*/ 119733 h 507078"/>
              <a:gd name="connsiteX396" fmla="*/ 1106824 w 1825036"/>
              <a:gd name="connsiteY396" fmla="*/ 119728 h 507078"/>
              <a:gd name="connsiteX397" fmla="*/ 1106887 w 1825036"/>
              <a:gd name="connsiteY397" fmla="*/ 119733 h 507078"/>
              <a:gd name="connsiteX398" fmla="*/ 1106824 w 1825036"/>
              <a:gd name="connsiteY398" fmla="*/ 119733 h 507078"/>
              <a:gd name="connsiteX399" fmla="*/ 1137502 w 1825036"/>
              <a:gd name="connsiteY399" fmla="*/ 116881 h 507078"/>
              <a:gd name="connsiteX400" fmla="*/ 1129571 w 1825036"/>
              <a:gd name="connsiteY400" fmla="*/ 121175 h 507078"/>
              <a:gd name="connsiteX401" fmla="*/ 1126924 w 1825036"/>
              <a:gd name="connsiteY401" fmla="*/ 134089 h 507078"/>
              <a:gd name="connsiteX402" fmla="*/ 1126917 w 1825036"/>
              <a:gd name="connsiteY402" fmla="*/ 134059 h 507078"/>
              <a:gd name="connsiteX403" fmla="*/ 1126917 w 1825036"/>
              <a:gd name="connsiteY403" fmla="*/ 134122 h 507078"/>
              <a:gd name="connsiteX404" fmla="*/ 1126924 w 1825036"/>
              <a:gd name="connsiteY404" fmla="*/ 134089 h 507078"/>
              <a:gd name="connsiteX405" fmla="*/ 1129579 w 1825036"/>
              <a:gd name="connsiteY405" fmla="*/ 145912 h 507078"/>
              <a:gd name="connsiteX406" fmla="*/ 1137375 w 1825036"/>
              <a:gd name="connsiteY406" fmla="*/ 150032 h 507078"/>
              <a:gd name="connsiteX407" fmla="*/ 1146946 w 1825036"/>
              <a:gd name="connsiteY407" fmla="*/ 144264 h 507078"/>
              <a:gd name="connsiteX408" fmla="*/ 1146946 w 1825036"/>
              <a:gd name="connsiteY408" fmla="*/ 122586 h 507078"/>
              <a:gd name="connsiteX409" fmla="*/ 1137502 w 1825036"/>
              <a:gd name="connsiteY409" fmla="*/ 116881 h 507078"/>
              <a:gd name="connsiteX410" fmla="*/ 1595647 w 1825036"/>
              <a:gd name="connsiteY410" fmla="*/ 116818 h 507078"/>
              <a:gd name="connsiteX411" fmla="*/ 1588611 w 1825036"/>
              <a:gd name="connsiteY411" fmla="*/ 119733 h 507078"/>
              <a:gd name="connsiteX412" fmla="*/ 1585125 w 1825036"/>
              <a:gd name="connsiteY412" fmla="*/ 128163 h 507078"/>
              <a:gd name="connsiteX413" fmla="*/ 1605471 w 1825036"/>
              <a:gd name="connsiteY413" fmla="*/ 128163 h 507078"/>
              <a:gd name="connsiteX414" fmla="*/ 1605471 w 1825036"/>
              <a:gd name="connsiteY414" fmla="*/ 127023 h 507078"/>
              <a:gd name="connsiteX415" fmla="*/ 1602809 w 1825036"/>
              <a:gd name="connsiteY415" fmla="*/ 119480 h 507078"/>
              <a:gd name="connsiteX416" fmla="*/ 1595647 w 1825036"/>
              <a:gd name="connsiteY416" fmla="*/ 116818 h 507078"/>
              <a:gd name="connsiteX417" fmla="*/ 1653516 w 1825036"/>
              <a:gd name="connsiteY417" fmla="*/ 116817 h 507078"/>
              <a:gd name="connsiteX418" fmla="*/ 1645276 w 1825036"/>
              <a:gd name="connsiteY418" fmla="*/ 121127 h 507078"/>
              <a:gd name="connsiteX419" fmla="*/ 1642234 w 1825036"/>
              <a:gd name="connsiteY419" fmla="*/ 134058 h 507078"/>
              <a:gd name="connsiteX420" fmla="*/ 1642170 w 1825036"/>
              <a:gd name="connsiteY420" fmla="*/ 134058 h 507078"/>
              <a:gd name="connsiteX421" fmla="*/ 1645149 w 1825036"/>
              <a:gd name="connsiteY421" fmla="*/ 145784 h 507078"/>
              <a:gd name="connsiteX422" fmla="*/ 1653390 w 1825036"/>
              <a:gd name="connsiteY422" fmla="*/ 150031 h 507078"/>
              <a:gd name="connsiteX423" fmla="*/ 1662961 w 1825036"/>
              <a:gd name="connsiteY423" fmla="*/ 144960 h 507078"/>
              <a:gd name="connsiteX424" fmla="*/ 1662961 w 1825036"/>
              <a:gd name="connsiteY424" fmla="*/ 121825 h 507078"/>
              <a:gd name="connsiteX425" fmla="*/ 1653516 w 1825036"/>
              <a:gd name="connsiteY425" fmla="*/ 116817 h 507078"/>
              <a:gd name="connsiteX426" fmla="*/ 1198098 w 1825036"/>
              <a:gd name="connsiteY426" fmla="*/ 116754 h 507078"/>
              <a:gd name="connsiteX427" fmla="*/ 1189795 w 1825036"/>
              <a:gd name="connsiteY427" fmla="*/ 120938 h 507078"/>
              <a:gd name="connsiteX428" fmla="*/ 1186879 w 1825036"/>
              <a:gd name="connsiteY428" fmla="*/ 133868 h 507078"/>
              <a:gd name="connsiteX429" fmla="*/ 1186879 w 1825036"/>
              <a:gd name="connsiteY429" fmla="*/ 133931 h 507078"/>
              <a:gd name="connsiteX430" fmla="*/ 1189795 w 1825036"/>
              <a:gd name="connsiteY430" fmla="*/ 145848 h 507078"/>
              <a:gd name="connsiteX431" fmla="*/ 1198225 w 1825036"/>
              <a:gd name="connsiteY431" fmla="*/ 149968 h 507078"/>
              <a:gd name="connsiteX432" fmla="*/ 1206528 w 1825036"/>
              <a:gd name="connsiteY432" fmla="*/ 145848 h 507078"/>
              <a:gd name="connsiteX433" fmla="*/ 1209507 w 1825036"/>
              <a:gd name="connsiteY433" fmla="*/ 132791 h 507078"/>
              <a:gd name="connsiteX434" fmla="*/ 1206528 w 1825036"/>
              <a:gd name="connsiteY434" fmla="*/ 120938 h 507078"/>
              <a:gd name="connsiteX435" fmla="*/ 1198098 w 1825036"/>
              <a:gd name="connsiteY435" fmla="*/ 116754 h 507078"/>
              <a:gd name="connsiteX436" fmla="*/ 1039572 w 1825036"/>
              <a:gd name="connsiteY436" fmla="*/ 116754 h 507078"/>
              <a:gd name="connsiteX437" fmla="*/ 1031269 w 1825036"/>
              <a:gd name="connsiteY437" fmla="*/ 120938 h 507078"/>
              <a:gd name="connsiteX438" fmla="*/ 1028353 w 1825036"/>
              <a:gd name="connsiteY438" fmla="*/ 133868 h 507078"/>
              <a:gd name="connsiteX439" fmla="*/ 1028353 w 1825036"/>
              <a:gd name="connsiteY439" fmla="*/ 133931 h 507078"/>
              <a:gd name="connsiteX440" fmla="*/ 1031269 w 1825036"/>
              <a:gd name="connsiteY440" fmla="*/ 145848 h 507078"/>
              <a:gd name="connsiteX441" fmla="*/ 1039699 w 1825036"/>
              <a:gd name="connsiteY441" fmla="*/ 149968 h 507078"/>
              <a:gd name="connsiteX442" fmla="*/ 1048002 w 1825036"/>
              <a:gd name="connsiteY442" fmla="*/ 145848 h 507078"/>
              <a:gd name="connsiteX443" fmla="*/ 1050981 w 1825036"/>
              <a:gd name="connsiteY443" fmla="*/ 132791 h 507078"/>
              <a:gd name="connsiteX444" fmla="*/ 1048002 w 1825036"/>
              <a:gd name="connsiteY444" fmla="*/ 120938 h 507078"/>
              <a:gd name="connsiteX445" fmla="*/ 1039572 w 1825036"/>
              <a:gd name="connsiteY445" fmla="*/ 116754 h 507078"/>
              <a:gd name="connsiteX446" fmla="*/ 1691167 w 1825036"/>
              <a:gd name="connsiteY446" fmla="*/ 106043 h 507078"/>
              <a:gd name="connsiteX447" fmla="*/ 1705873 w 1825036"/>
              <a:gd name="connsiteY447" fmla="*/ 106043 h 507078"/>
              <a:gd name="connsiteX448" fmla="*/ 1705873 w 1825036"/>
              <a:gd name="connsiteY448" fmla="*/ 160807 h 507078"/>
              <a:gd name="connsiteX449" fmla="*/ 1691167 w 1825036"/>
              <a:gd name="connsiteY449" fmla="*/ 160807 h 507078"/>
              <a:gd name="connsiteX450" fmla="*/ 1649777 w 1825036"/>
              <a:gd name="connsiteY450" fmla="*/ 105091 h 507078"/>
              <a:gd name="connsiteX451" fmla="*/ 1663785 w 1825036"/>
              <a:gd name="connsiteY451" fmla="*/ 111303 h 507078"/>
              <a:gd name="connsiteX452" fmla="*/ 1664419 w 1825036"/>
              <a:gd name="connsiteY452" fmla="*/ 106169 h 507078"/>
              <a:gd name="connsiteX453" fmla="*/ 1677666 w 1825036"/>
              <a:gd name="connsiteY453" fmla="*/ 106169 h 507078"/>
              <a:gd name="connsiteX454" fmla="*/ 1677666 w 1825036"/>
              <a:gd name="connsiteY454" fmla="*/ 159095 h 507078"/>
              <a:gd name="connsiteX455" fmla="*/ 1674433 w 1825036"/>
              <a:gd name="connsiteY455" fmla="*/ 171582 h 507078"/>
              <a:gd name="connsiteX456" fmla="*/ 1665243 w 1825036"/>
              <a:gd name="connsiteY456" fmla="*/ 179695 h 507078"/>
              <a:gd name="connsiteX457" fmla="*/ 1651361 w 1825036"/>
              <a:gd name="connsiteY457" fmla="*/ 182484 h 507078"/>
              <a:gd name="connsiteX458" fmla="*/ 1639635 w 1825036"/>
              <a:gd name="connsiteY458" fmla="*/ 180075 h 507078"/>
              <a:gd name="connsiteX459" fmla="*/ 1630951 w 1825036"/>
              <a:gd name="connsiteY459" fmla="*/ 173863 h 507078"/>
              <a:gd name="connsiteX460" fmla="*/ 1637417 w 1825036"/>
              <a:gd name="connsiteY460" fmla="*/ 164990 h 507078"/>
              <a:gd name="connsiteX461" fmla="*/ 1650664 w 1825036"/>
              <a:gd name="connsiteY461" fmla="*/ 171138 h 507078"/>
              <a:gd name="connsiteX462" fmla="*/ 1659728 w 1825036"/>
              <a:gd name="connsiteY462" fmla="*/ 168032 h 507078"/>
              <a:gd name="connsiteX463" fmla="*/ 1662961 w 1825036"/>
              <a:gd name="connsiteY463" fmla="*/ 159222 h 507078"/>
              <a:gd name="connsiteX464" fmla="*/ 1662961 w 1825036"/>
              <a:gd name="connsiteY464" fmla="*/ 156306 h 507078"/>
              <a:gd name="connsiteX465" fmla="*/ 1649650 w 1825036"/>
              <a:gd name="connsiteY465" fmla="*/ 162011 h 507078"/>
              <a:gd name="connsiteX466" fmla="*/ 1633677 w 1825036"/>
              <a:gd name="connsiteY466" fmla="*/ 154278 h 507078"/>
              <a:gd name="connsiteX467" fmla="*/ 1627592 w 1825036"/>
              <a:gd name="connsiteY467" fmla="*/ 133804 h 507078"/>
              <a:gd name="connsiteX468" fmla="*/ 1627592 w 1825036"/>
              <a:gd name="connsiteY468" fmla="*/ 133170 h 507078"/>
              <a:gd name="connsiteX469" fmla="*/ 1627592 w 1825036"/>
              <a:gd name="connsiteY469" fmla="*/ 133044 h 507078"/>
              <a:gd name="connsiteX470" fmla="*/ 1633614 w 1825036"/>
              <a:gd name="connsiteY470" fmla="*/ 112761 h 507078"/>
              <a:gd name="connsiteX471" fmla="*/ 1649777 w 1825036"/>
              <a:gd name="connsiteY471" fmla="*/ 105091 h 507078"/>
              <a:gd name="connsiteX472" fmla="*/ 1740227 w 1825036"/>
              <a:gd name="connsiteY472" fmla="*/ 105028 h 507078"/>
              <a:gd name="connsiteX473" fmla="*/ 1756897 w 1825036"/>
              <a:gd name="connsiteY473" fmla="*/ 109972 h 507078"/>
              <a:gd name="connsiteX474" fmla="*/ 1763173 w 1825036"/>
              <a:gd name="connsiteY474" fmla="*/ 122712 h 507078"/>
              <a:gd name="connsiteX475" fmla="*/ 1748531 w 1825036"/>
              <a:gd name="connsiteY475" fmla="*/ 122712 h 507078"/>
              <a:gd name="connsiteX476" fmla="*/ 1746502 w 1825036"/>
              <a:gd name="connsiteY476" fmla="*/ 117515 h 507078"/>
              <a:gd name="connsiteX477" fmla="*/ 1740164 w 1825036"/>
              <a:gd name="connsiteY477" fmla="*/ 115486 h 507078"/>
              <a:gd name="connsiteX478" fmla="*/ 1734459 w 1825036"/>
              <a:gd name="connsiteY478" fmla="*/ 117134 h 507078"/>
              <a:gd name="connsiteX479" fmla="*/ 1732431 w 1825036"/>
              <a:gd name="connsiteY479" fmla="*/ 121381 h 507078"/>
              <a:gd name="connsiteX480" fmla="*/ 1734713 w 1825036"/>
              <a:gd name="connsiteY480" fmla="*/ 125311 h 507078"/>
              <a:gd name="connsiteX481" fmla="*/ 1742509 w 1825036"/>
              <a:gd name="connsiteY481" fmla="*/ 127910 h 507078"/>
              <a:gd name="connsiteX482" fmla="*/ 1751700 w 1825036"/>
              <a:gd name="connsiteY482" fmla="*/ 130382 h 507078"/>
              <a:gd name="connsiteX483" fmla="*/ 1763299 w 1825036"/>
              <a:gd name="connsiteY483" fmla="*/ 145087 h 507078"/>
              <a:gd name="connsiteX484" fmla="*/ 1756897 w 1825036"/>
              <a:gd name="connsiteY484" fmla="*/ 157194 h 507078"/>
              <a:gd name="connsiteX485" fmla="*/ 1740291 w 1825036"/>
              <a:gd name="connsiteY485" fmla="*/ 161821 h 507078"/>
              <a:gd name="connsiteX486" fmla="*/ 1728057 w 1825036"/>
              <a:gd name="connsiteY486" fmla="*/ 159349 h 507078"/>
              <a:gd name="connsiteX487" fmla="*/ 1719691 w 1825036"/>
              <a:gd name="connsiteY487" fmla="*/ 152630 h 507078"/>
              <a:gd name="connsiteX488" fmla="*/ 1716648 w 1825036"/>
              <a:gd name="connsiteY488" fmla="*/ 143376 h 507078"/>
              <a:gd name="connsiteX489" fmla="*/ 1730529 w 1825036"/>
              <a:gd name="connsiteY489" fmla="*/ 143376 h 507078"/>
              <a:gd name="connsiteX490" fmla="*/ 1733445 w 1825036"/>
              <a:gd name="connsiteY490" fmla="*/ 149334 h 507078"/>
              <a:gd name="connsiteX491" fmla="*/ 1740607 w 1825036"/>
              <a:gd name="connsiteY491" fmla="*/ 151426 h 507078"/>
              <a:gd name="connsiteX492" fmla="*/ 1746946 w 1825036"/>
              <a:gd name="connsiteY492" fmla="*/ 149841 h 507078"/>
              <a:gd name="connsiteX493" fmla="*/ 1749101 w 1825036"/>
              <a:gd name="connsiteY493" fmla="*/ 145658 h 507078"/>
              <a:gd name="connsiteX494" fmla="*/ 1746439 w 1825036"/>
              <a:gd name="connsiteY494" fmla="*/ 141411 h 507078"/>
              <a:gd name="connsiteX495" fmla="*/ 1737882 w 1825036"/>
              <a:gd name="connsiteY495" fmla="*/ 138685 h 507078"/>
              <a:gd name="connsiteX496" fmla="*/ 1718360 w 1825036"/>
              <a:gd name="connsiteY496" fmla="*/ 122079 h 507078"/>
              <a:gd name="connsiteX497" fmla="*/ 1724444 w 1825036"/>
              <a:gd name="connsiteY497" fmla="*/ 109909 h 507078"/>
              <a:gd name="connsiteX498" fmla="*/ 1740227 w 1825036"/>
              <a:gd name="connsiteY498" fmla="*/ 105028 h 507078"/>
              <a:gd name="connsiteX499" fmla="*/ 1595710 w 1825036"/>
              <a:gd name="connsiteY499" fmla="*/ 105028 h 507078"/>
              <a:gd name="connsiteX500" fmla="*/ 1613394 w 1825036"/>
              <a:gd name="connsiteY500" fmla="*/ 112127 h 507078"/>
              <a:gd name="connsiteX501" fmla="*/ 1619860 w 1825036"/>
              <a:gd name="connsiteY501" fmla="*/ 132220 h 507078"/>
              <a:gd name="connsiteX502" fmla="*/ 1619860 w 1825036"/>
              <a:gd name="connsiteY502" fmla="*/ 138178 h 507078"/>
              <a:gd name="connsiteX503" fmla="*/ 1584998 w 1825036"/>
              <a:gd name="connsiteY503" fmla="*/ 138178 h 507078"/>
              <a:gd name="connsiteX504" fmla="*/ 1589308 w 1825036"/>
              <a:gd name="connsiteY504" fmla="*/ 146799 h 507078"/>
              <a:gd name="connsiteX505" fmla="*/ 1598309 w 1825036"/>
              <a:gd name="connsiteY505" fmla="*/ 150031 h 507078"/>
              <a:gd name="connsiteX506" fmla="*/ 1611493 w 1825036"/>
              <a:gd name="connsiteY506" fmla="*/ 143883 h 507078"/>
              <a:gd name="connsiteX507" fmla="*/ 1618655 w 1825036"/>
              <a:gd name="connsiteY507" fmla="*/ 151933 h 507078"/>
              <a:gd name="connsiteX508" fmla="*/ 1609718 w 1825036"/>
              <a:gd name="connsiteY508" fmla="*/ 159222 h 507078"/>
              <a:gd name="connsiteX509" fmla="*/ 1597295 w 1825036"/>
              <a:gd name="connsiteY509" fmla="*/ 161821 h 507078"/>
              <a:gd name="connsiteX510" fmla="*/ 1577709 w 1825036"/>
              <a:gd name="connsiteY510" fmla="*/ 154405 h 507078"/>
              <a:gd name="connsiteX511" fmla="*/ 1570166 w 1825036"/>
              <a:gd name="connsiteY511" fmla="*/ 134755 h 507078"/>
              <a:gd name="connsiteX512" fmla="*/ 1570166 w 1825036"/>
              <a:gd name="connsiteY512" fmla="*/ 133361 h 507078"/>
              <a:gd name="connsiteX513" fmla="*/ 1573335 w 1825036"/>
              <a:gd name="connsiteY513" fmla="*/ 118592 h 507078"/>
              <a:gd name="connsiteX514" fmla="*/ 1582399 w 1825036"/>
              <a:gd name="connsiteY514" fmla="*/ 108578 h 507078"/>
              <a:gd name="connsiteX515" fmla="*/ 1595710 w 1825036"/>
              <a:gd name="connsiteY515" fmla="*/ 105028 h 507078"/>
              <a:gd name="connsiteX516" fmla="*/ 1466912 w 1825036"/>
              <a:gd name="connsiteY516" fmla="*/ 105028 h 507078"/>
              <a:gd name="connsiteX517" fmla="*/ 1471476 w 1825036"/>
              <a:gd name="connsiteY517" fmla="*/ 105662 h 507078"/>
              <a:gd name="connsiteX518" fmla="*/ 1471286 w 1825036"/>
              <a:gd name="connsiteY518" fmla="*/ 119728 h 507078"/>
              <a:gd name="connsiteX519" fmla="*/ 1466088 w 1825036"/>
              <a:gd name="connsiteY519" fmla="*/ 119353 h 507078"/>
              <a:gd name="connsiteX520" fmla="*/ 1455186 w 1825036"/>
              <a:gd name="connsiteY520" fmla="*/ 124994 h 507078"/>
              <a:gd name="connsiteX521" fmla="*/ 1455186 w 1825036"/>
              <a:gd name="connsiteY521" fmla="*/ 160807 h 507078"/>
              <a:gd name="connsiteX522" fmla="*/ 1440544 w 1825036"/>
              <a:gd name="connsiteY522" fmla="*/ 160807 h 507078"/>
              <a:gd name="connsiteX523" fmla="*/ 1440544 w 1825036"/>
              <a:gd name="connsiteY523" fmla="*/ 106042 h 507078"/>
              <a:gd name="connsiteX524" fmla="*/ 1454362 w 1825036"/>
              <a:gd name="connsiteY524" fmla="*/ 106042 h 507078"/>
              <a:gd name="connsiteX525" fmla="*/ 1454742 w 1825036"/>
              <a:gd name="connsiteY525" fmla="*/ 112571 h 507078"/>
              <a:gd name="connsiteX526" fmla="*/ 1466912 w 1825036"/>
              <a:gd name="connsiteY526" fmla="*/ 105028 h 507078"/>
              <a:gd name="connsiteX527" fmla="*/ 1369933 w 1825036"/>
              <a:gd name="connsiteY527" fmla="*/ 105028 h 507078"/>
              <a:gd name="connsiteX528" fmla="*/ 1386603 w 1825036"/>
              <a:gd name="connsiteY528" fmla="*/ 109972 h 507078"/>
              <a:gd name="connsiteX529" fmla="*/ 1392878 w 1825036"/>
              <a:gd name="connsiteY529" fmla="*/ 122712 h 507078"/>
              <a:gd name="connsiteX530" fmla="*/ 1378237 w 1825036"/>
              <a:gd name="connsiteY530" fmla="*/ 122712 h 507078"/>
              <a:gd name="connsiteX531" fmla="*/ 1376208 w 1825036"/>
              <a:gd name="connsiteY531" fmla="*/ 117515 h 507078"/>
              <a:gd name="connsiteX532" fmla="*/ 1369870 w 1825036"/>
              <a:gd name="connsiteY532" fmla="*/ 115486 h 507078"/>
              <a:gd name="connsiteX533" fmla="*/ 1364165 w 1825036"/>
              <a:gd name="connsiteY533" fmla="*/ 117134 h 507078"/>
              <a:gd name="connsiteX534" fmla="*/ 1362137 w 1825036"/>
              <a:gd name="connsiteY534" fmla="*/ 121381 h 507078"/>
              <a:gd name="connsiteX535" fmla="*/ 1364419 w 1825036"/>
              <a:gd name="connsiteY535" fmla="*/ 125311 h 507078"/>
              <a:gd name="connsiteX536" fmla="*/ 1372215 w 1825036"/>
              <a:gd name="connsiteY536" fmla="*/ 127910 h 507078"/>
              <a:gd name="connsiteX537" fmla="*/ 1381406 w 1825036"/>
              <a:gd name="connsiteY537" fmla="*/ 130382 h 507078"/>
              <a:gd name="connsiteX538" fmla="*/ 1393005 w 1825036"/>
              <a:gd name="connsiteY538" fmla="*/ 145087 h 507078"/>
              <a:gd name="connsiteX539" fmla="*/ 1386603 w 1825036"/>
              <a:gd name="connsiteY539" fmla="*/ 157194 h 507078"/>
              <a:gd name="connsiteX540" fmla="*/ 1369996 w 1825036"/>
              <a:gd name="connsiteY540" fmla="*/ 161821 h 507078"/>
              <a:gd name="connsiteX541" fmla="*/ 1357763 w 1825036"/>
              <a:gd name="connsiteY541" fmla="*/ 159349 h 507078"/>
              <a:gd name="connsiteX542" fmla="*/ 1349396 w 1825036"/>
              <a:gd name="connsiteY542" fmla="*/ 152630 h 507078"/>
              <a:gd name="connsiteX543" fmla="*/ 1346354 w 1825036"/>
              <a:gd name="connsiteY543" fmla="*/ 143376 h 507078"/>
              <a:gd name="connsiteX544" fmla="*/ 1360235 w 1825036"/>
              <a:gd name="connsiteY544" fmla="*/ 143376 h 507078"/>
              <a:gd name="connsiteX545" fmla="*/ 1363088 w 1825036"/>
              <a:gd name="connsiteY545" fmla="*/ 149334 h 507078"/>
              <a:gd name="connsiteX546" fmla="*/ 1370250 w 1825036"/>
              <a:gd name="connsiteY546" fmla="*/ 151426 h 507078"/>
              <a:gd name="connsiteX547" fmla="*/ 1376588 w 1825036"/>
              <a:gd name="connsiteY547" fmla="*/ 149841 h 507078"/>
              <a:gd name="connsiteX548" fmla="*/ 1378744 w 1825036"/>
              <a:gd name="connsiteY548" fmla="*/ 145658 h 507078"/>
              <a:gd name="connsiteX549" fmla="*/ 1378807 w 1825036"/>
              <a:gd name="connsiteY549" fmla="*/ 145658 h 507078"/>
              <a:gd name="connsiteX550" fmla="*/ 1376145 w 1825036"/>
              <a:gd name="connsiteY550" fmla="*/ 141411 h 507078"/>
              <a:gd name="connsiteX551" fmla="*/ 1367588 w 1825036"/>
              <a:gd name="connsiteY551" fmla="*/ 138685 h 507078"/>
              <a:gd name="connsiteX552" fmla="*/ 1348065 w 1825036"/>
              <a:gd name="connsiteY552" fmla="*/ 122079 h 507078"/>
              <a:gd name="connsiteX553" fmla="*/ 1354150 w 1825036"/>
              <a:gd name="connsiteY553" fmla="*/ 109909 h 507078"/>
              <a:gd name="connsiteX554" fmla="*/ 1369933 w 1825036"/>
              <a:gd name="connsiteY554" fmla="*/ 105028 h 507078"/>
              <a:gd name="connsiteX555" fmla="*/ 1315042 w 1825036"/>
              <a:gd name="connsiteY555" fmla="*/ 105028 h 507078"/>
              <a:gd name="connsiteX556" fmla="*/ 1331712 w 1825036"/>
              <a:gd name="connsiteY556" fmla="*/ 109972 h 507078"/>
              <a:gd name="connsiteX557" fmla="*/ 1337987 w 1825036"/>
              <a:gd name="connsiteY557" fmla="*/ 122712 h 507078"/>
              <a:gd name="connsiteX558" fmla="*/ 1323346 w 1825036"/>
              <a:gd name="connsiteY558" fmla="*/ 122712 h 507078"/>
              <a:gd name="connsiteX559" fmla="*/ 1321317 w 1825036"/>
              <a:gd name="connsiteY559" fmla="*/ 117515 h 507078"/>
              <a:gd name="connsiteX560" fmla="*/ 1314979 w 1825036"/>
              <a:gd name="connsiteY560" fmla="*/ 115486 h 507078"/>
              <a:gd name="connsiteX561" fmla="*/ 1309274 w 1825036"/>
              <a:gd name="connsiteY561" fmla="*/ 117134 h 507078"/>
              <a:gd name="connsiteX562" fmla="*/ 1307246 w 1825036"/>
              <a:gd name="connsiteY562" fmla="*/ 121381 h 507078"/>
              <a:gd name="connsiteX563" fmla="*/ 1309528 w 1825036"/>
              <a:gd name="connsiteY563" fmla="*/ 125311 h 507078"/>
              <a:gd name="connsiteX564" fmla="*/ 1317324 w 1825036"/>
              <a:gd name="connsiteY564" fmla="*/ 127910 h 507078"/>
              <a:gd name="connsiteX565" fmla="*/ 1326515 w 1825036"/>
              <a:gd name="connsiteY565" fmla="*/ 130382 h 507078"/>
              <a:gd name="connsiteX566" fmla="*/ 1338114 w 1825036"/>
              <a:gd name="connsiteY566" fmla="*/ 145087 h 507078"/>
              <a:gd name="connsiteX567" fmla="*/ 1331712 w 1825036"/>
              <a:gd name="connsiteY567" fmla="*/ 157194 h 507078"/>
              <a:gd name="connsiteX568" fmla="*/ 1315105 w 1825036"/>
              <a:gd name="connsiteY568" fmla="*/ 161821 h 507078"/>
              <a:gd name="connsiteX569" fmla="*/ 1302872 w 1825036"/>
              <a:gd name="connsiteY569" fmla="*/ 159349 h 507078"/>
              <a:gd name="connsiteX570" fmla="*/ 1294505 w 1825036"/>
              <a:gd name="connsiteY570" fmla="*/ 152630 h 507078"/>
              <a:gd name="connsiteX571" fmla="*/ 1291463 w 1825036"/>
              <a:gd name="connsiteY571" fmla="*/ 143376 h 507078"/>
              <a:gd name="connsiteX572" fmla="*/ 1305344 w 1825036"/>
              <a:gd name="connsiteY572" fmla="*/ 143376 h 507078"/>
              <a:gd name="connsiteX573" fmla="*/ 1308260 w 1825036"/>
              <a:gd name="connsiteY573" fmla="*/ 149334 h 507078"/>
              <a:gd name="connsiteX574" fmla="*/ 1315422 w 1825036"/>
              <a:gd name="connsiteY574" fmla="*/ 151426 h 507078"/>
              <a:gd name="connsiteX575" fmla="*/ 1321761 w 1825036"/>
              <a:gd name="connsiteY575" fmla="*/ 149841 h 507078"/>
              <a:gd name="connsiteX576" fmla="*/ 1323916 w 1825036"/>
              <a:gd name="connsiteY576" fmla="*/ 145658 h 507078"/>
              <a:gd name="connsiteX577" fmla="*/ 1321254 w 1825036"/>
              <a:gd name="connsiteY577" fmla="*/ 141411 h 507078"/>
              <a:gd name="connsiteX578" fmla="*/ 1312697 w 1825036"/>
              <a:gd name="connsiteY578" fmla="*/ 138685 h 507078"/>
              <a:gd name="connsiteX579" fmla="*/ 1293174 w 1825036"/>
              <a:gd name="connsiteY579" fmla="*/ 122079 h 507078"/>
              <a:gd name="connsiteX580" fmla="*/ 1299259 w 1825036"/>
              <a:gd name="connsiteY580" fmla="*/ 109909 h 507078"/>
              <a:gd name="connsiteX581" fmla="*/ 1315042 w 1825036"/>
              <a:gd name="connsiteY581" fmla="*/ 105028 h 507078"/>
              <a:gd name="connsiteX582" fmla="*/ 1264271 w 1825036"/>
              <a:gd name="connsiteY582" fmla="*/ 105028 h 507078"/>
              <a:gd name="connsiteX583" fmla="*/ 1277201 w 1825036"/>
              <a:gd name="connsiteY583" fmla="*/ 110162 h 507078"/>
              <a:gd name="connsiteX584" fmla="*/ 1281575 w 1825036"/>
              <a:gd name="connsiteY584" fmla="*/ 125438 h 507078"/>
              <a:gd name="connsiteX585" fmla="*/ 1281575 w 1825036"/>
              <a:gd name="connsiteY585" fmla="*/ 160807 h 507078"/>
              <a:gd name="connsiteX586" fmla="*/ 1266933 w 1825036"/>
              <a:gd name="connsiteY586" fmla="*/ 160807 h 507078"/>
              <a:gd name="connsiteX587" fmla="*/ 1266933 w 1825036"/>
              <a:gd name="connsiteY587" fmla="*/ 125691 h 507078"/>
              <a:gd name="connsiteX588" fmla="*/ 1264905 w 1825036"/>
              <a:gd name="connsiteY588" fmla="*/ 118909 h 507078"/>
              <a:gd name="connsiteX589" fmla="*/ 1258186 w 1825036"/>
              <a:gd name="connsiteY589" fmla="*/ 116818 h 507078"/>
              <a:gd name="connsiteX590" fmla="*/ 1248932 w 1825036"/>
              <a:gd name="connsiteY590" fmla="*/ 122079 h 507078"/>
              <a:gd name="connsiteX591" fmla="*/ 1248932 w 1825036"/>
              <a:gd name="connsiteY591" fmla="*/ 160807 h 507078"/>
              <a:gd name="connsiteX592" fmla="*/ 1234290 w 1825036"/>
              <a:gd name="connsiteY592" fmla="*/ 160807 h 507078"/>
              <a:gd name="connsiteX593" fmla="*/ 1234290 w 1825036"/>
              <a:gd name="connsiteY593" fmla="*/ 106042 h 507078"/>
              <a:gd name="connsiteX594" fmla="*/ 1248044 w 1825036"/>
              <a:gd name="connsiteY594" fmla="*/ 106042 h 507078"/>
              <a:gd name="connsiteX595" fmla="*/ 1248108 w 1825036"/>
              <a:gd name="connsiteY595" fmla="*/ 106042 h 507078"/>
              <a:gd name="connsiteX596" fmla="*/ 1248552 w 1825036"/>
              <a:gd name="connsiteY596" fmla="*/ 112381 h 507078"/>
              <a:gd name="connsiteX597" fmla="*/ 1264271 w 1825036"/>
              <a:gd name="connsiteY597" fmla="*/ 105028 h 507078"/>
              <a:gd name="connsiteX598" fmla="*/ 1198098 w 1825036"/>
              <a:gd name="connsiteY598" fmla="*/ 105028 h 507078"/>
              <a:gd name="connsiteX599" fmla="*/ 1216226 w 1825036"/>
              <a:gd name="connsiteY599" fmla="*/ 111810 h 507078"/>
              <a:gd name="connsiteX600" fmla="*/ 1224022 w 1825036"/>
              <a:gd name="connsiteY600" fmla="*/ 130255 h 507078"/>
              <a:gd name="connsiteX601" fmla="*/ 1224149 w 1825036"/>
              <a:gd name="connsiteY601" fmla="*/ 133995 h 507078"/>
              <a:gd name="connsiteX602" fmla="*/ 1217113 w 1825036"/>
              <a:gd name="connsiteY602" fmla="*/ 154215 h 507078"/>
              <a:gd name="connsiteX603" fmla="*/ 1198225 w 1825036"/>
              <a:gd name="connsiteY603" fmla="*/ 161821 h 507078"/>
              <a:gd name="connsiteX604" fmla="*/ 1179336 w 1825036"/>
              <a:gd name="connsiteY604" fmla="*/ 154215 h 507078"/>
              <a:gd name="connsiteX605" fmla="*/ 1172237 w 1825036"/>
              <a:gd name="connsiteY605" fmla="*/ 133551 h 507078"/>
              <a:gd name="connsiteX606" fmla="*/ 1172237 w 1825036"/>
              <a:gd name="connsiteY606" fmla="*/ 132917 h 507078"/>
              <a:gd name="connsiteX607" fmla="*/ 1175406 w 1825036"/>
              <a:gd name="connsiteY607" fmla="*/ 118402 h 507078"/>
              <a:gd name="connsiteX608" fmla="*/ 1184407 w 1825036"/>
              <a:gd name="connsiteY608" fmla="*/ 108514 h 507078"/>
              <a:gd name="connsiteX609" fmla="*/ 1198098 w 1825036"/>
              <a:gd name="connsiteY609" fmla="*/ 105028 h 507078"/>
              <a:gd name="connsiteX610" fmla="*/ 1102450 w 1825036"/>
              <a:gd name="connsiteY610" fmla="*/ 105028 h 507078"/>
              <a:gd name="connsiteX611" fmla="*/ 1107014 w 1825036"/>
              <a:gd name="connsiteY611" fmla="*/ 105662 h 507078"/>
              <a:gd name="connsiteX612" fmla="*/ 1106824 w 1825036"/>
              <a:gd name="connsiteY612" fmla="*/ 119728 h 507078"/>
              <a:gd name="connsiteX613" fmla="*/ 1101626 w 1825036"/>
              <a:gd name="connsiteY613" fmla="*/ 119353 h 507078"/>
              <a:gd name="connsiteX614" fmla="*/ 1090724 w 1825036"/>
              <a:gd name="connsiteY614" fmla="*/ 124994 h 507078"/>
              <a:gd name="connsiteX615" fmla="*/ 1090724 w 1825036"/>
              <a:gd name="connsiteY615" fmla="*/ 160807 h 507078"/>
              <a:gd name="connsiteX616" fmla="*/ 1076082 w 1825036"/>
              <a:gd name="connsiteY616" fmla="*/ 160807 h 507078"/>
              <a:gd name="connsiteX617" fmla="*/ 1076082 w 1825036"/>
              <a:gd name="connsiteY617" fmla="*/ 106042 h 507078"/>
              <a:gd name="connsiteX618" fmla="*/ 1089900 w 1825036"/>
              <a:gd name="connsiteY618" fmla="*/ 106042 h 507078"/>
              <a:gd name="connsiteX619" fmla="*/ 1090280 w 1825036"/>
              <a:gd name="connsiteY619" fmla="*/ 112571 h 507078"/>
              <a:gd name="connsiteX620" fmla="*/ 1102450 w 1825036"/>
              <a:gd name="connsiteY620" fmla="*/ 105028 h 507078"/>
              <a:gd name="connsiteX621" fmla="*/ 1039572 w 1825036"/>
              <a:gd name="connsiteY621" fmla="*/ 105028 h 507078"/>
              <a:gd name="connsiteX622" fmla="*/ 1057700 w 1825036"/>
              <a:gd name="connsiteY622" fmla="*/ 111810 h 507078"/>
              <a:gd name="connsiteX623" fmla="*/ 1065496 w 1825036"/>
              <a:gd name="connsiteY623" fmla="*/ 130255 h 507078"/>
              <a:gd name="connsiteX624" fmla="*/ 1065623 w 1825036"/>
              <a:gd name="connsiteY624" fmla="*/ 133995 h 507078"/>
              <a:gd name="connsiteX625" fmla="*/ 1058587 w 1825036"/>
              <a:gd name="connsiteY625" fmla="*/ 154215 h 507078"/>
              <a:gd name="connsiteX626" fmla="*/ 1039699 w 1825036"/>
              <a:gd name="connsiteY626" fmla="*/ 161821 h 507078"/>
              <a:gd name="connsiteX627" fmla="*/ 1020810 w 1825036"/>
              <a:gd name="connsiteY627" fmla="*/ 154215 h 507078"/>
              <a:gd name="connsiteX628" fmla="*/ 1013774 w 1825036"/>
              <a:gd name="connsiteY628" fmla="*/ 133551 h 507078"/>
              <a:gd name="connsiteX629" fmla="*/ 1013774 w 1825036"/>
              <a:gd name="connsiteY629" fmla="*/ 132854 h 507078"/>
              <a:gd name="connsiteX630" fmla="*/ 1013711 w 1825036"/>
              <a:gd name="connsiteY630" fmla="*/ 132917 h 507078"/>
              <a:gd name="connsiteX631" fmla="*/ 1016817 w 1825036"/>
              <a:gd name="connsiteY631" fmla="*/ 118402 h 507078"/>
              <a:gd name="connsiteX632" fmla="*/ 1025881 w 1825036"/>
              <a:gd name="connsiteY632" fmla="*/ 108514 h 507078"/>
              <a:gd name="connsiteX633" fmla="*/ 1039572 w 1825036"/>
              <a:gd name="connsiteY633" fmla="*/ 105028 h 507078"/>
              <a:gd name="connsiteX634" fmla="*/ 1500760 w 1825036"/>
              <a:gd name="connsiteY634" fmla="*/ 104965 h 507078"/>
              <a:gd name="connsiteX635" fmla="*/ 1516859 w 1825036"/>
              <a:gd name="connsiteY635" fmla="*/ 110099 h 507078"/>
              <a:gd name="connsiteX636" fmla="*/ 1522817 w 1825036"/>
              <a:gd name="connsiteY636" fmla="*/ 124361 h 507078"/>
              <a:gd name="connsiteX637" fmla="*/ 1522817 w 1825036"/>
              <a:gd name="connsiteY637" fmla="*/ 148130 h 507078"/>
              <a:gd name="connsiteX638" fmla="*/ 1524972 w 1825036"/>
              <a:gd name="connsiteY638" fmla="*/ 159920 h 507078"/>
              <a:gd name="connsiteX639" fmla="*/ 1524972 w 1825036"/>
              <a:gd name="connsiteY639" fmla="*/ 160744 h 507078"/>
              <a:gd name="connsiteX640" fmla="*/ 1510204 w 1825036"/>
              <a:gd name="connsiteY640" fmla="*/ 160744 h 507078"/>
              <a:gd name="connsiteX641" fmla="*/ 1510140 w 1825036"/>
              <a:gd name="connsiteY641" fmla="*/ 160807 h 507078"/>
              <a:gd name="connsiteX642" fmla="*/ 1508683 w 1825036"/>
              <a:gd name="connsiteY642" fmla="*/ 155926 h 507078"/>
              <a:gd name="connsiteX643" fmla="*/ 1494865 w 1825036"/>
              <a:gd name="connsiteY643" fmla="*/ 161821 h 507078"/>
              <a:gd name="connsiteX644" fmla="*/ 1481554 w 1825036"/>
              <a:gd name="connsiteY644" fmla="*/ 157131 h 507078"/>
              <a:gd name="connsiteX645" fmla="*/ 1476293 w 1825036"/>
              <a:gd name="connsiteY645" fmla="*/ 145404 h 507078"/>
              <a:gd name="connsiteX646" fmla="*/ 1482758 w 1825036"/>
              <a:gd name="connsiteY646" fmla="*/ 132030 h 507078"/>
              <a:gd name="connsiteX647" fmla="*/ 1501393 w 1825036"/>
              <a:gd name="connsiteY647" fmla="*/ 127340 h 507078"/>
              <a:gd name="connsiteX648" fmla="*/ 1508112 w 1825036"/>
              <a:gd name="connsiteY648" fmla="*/ 127340 h 507078"/>
              <a:gd name="connsiteX649" fmla="*/ 1508112 w 1825036"/>
              <a:gd name="connsiteY649" fmla="*/ 124171 h 507078"/>
              <a:gd name="connsiteX650" fmla="*/ 1506147 w 1825036"/>
              <a:gd name="connsiteY650" fmla="*/ 118086 h 507078"/>
              <a:gd name="connsiteX651" fmla="*/ 1499999 w 1825036"/>
              <a:gd name="connsiteY651" fmla="*/ 115804 h 507078"/>
              <a:gd name="connsiteX652" fmla="*/ 1494231 w 1825036"/>
              <a:gd name="connsiteY652" fmla="*/ 117579 h 507078"/>
              <a:gd name="connsiteX653" fmla="*/ 1492139 w 1825036"/>
              <a:gd name="connsiteY653" fmla="*/ 122459 h 507078"/>
              <a:gd name="connsiteX654" fmla="*/ 1477497 w 1825036"/>
              <a:gd name="connsiteY654" fmla="*/ 122459 h 507078"/>
              <a:gd name="connsiteX655" fmla="*/ 1480413 w 1825036"/>
              <a:gd name="connsiteY655" fmla="*/ 113649 h 507078"/>
              <a:gd name="connsiteX656" fmla="*/ 1488716 w 1825036"/>
              <a:gd name="connsiteY656" fmla="*/ 107310 h 507078"/>
              <a:gd name="connsiteX657" fmla="*/ 1500760 w 1825036"/>
              <a:gd name="connsiteY657" fmla="*/ 104965 h 507078"/>
              <a:gd name="connsiteX658" fmla="*/ 1538411 w 1825036"/>
              <a:gd name="connsiteY658" fmla="*/ 92605 h 507078"/>
              <a:gd name="connsiteX659" fmla="*/ 1553052 w 1825036"/>
              <a:gd name="connsiteY659" fmla="*/ 92605 h 507078"/>
              <a:gd name="connsiteX660" fmla="*/ 1553052 w 1825036"/>
              <a:gd name="connsiteY660" fmla="*/ 106043 h 507078"/>
              <a:gd name="connsiteX661" fmla="*/ 1562433 w 1825036"/>
              <a:gd name="connsiteY661" fmla="*/ 106043 h 507078"/>
              <a:gd name="connsiteX662" fmla="*/ 1562433 w 1825036"/>
              <a:gd name="connsiteY662" fmla="*/ 116755 h 507078"/>
              <a:gd name="connsiteX663" fmla="*/ 1553052 w 1825036"/>
              <a:gd name="connsiteY663" fmla="*/ 116755 h 507078"/>
              <a:gd name="connsiteX664" fmla="*/ 1553052 w 1825036"/>
              <a:gd name="connsiteY664" fmla="*/ 144073 h 507078"/>
              <a:gd name="connsiteX665" fmla="*/ 1554193 w 1825036"/>
              <a:gd name="connsiteY665" fmla="*/ 148447 h 507078"/>
              <a:gd name="connsiteX666" fmla="*/ 1558630 w 1825036"/>
              <a:gd name="connsiteY666" fmla="*/ 149778 h 507078"/>
              <a:gd name="connsiteX667" fmla="*/ 1562940 w 1825036"/>
              <a:gd name="connsiteY667" fmla="*/ 149398 h 507078"/>
              <a:gd name="connsiteX668" fmla="*/ 1562940 w 1825036"/>
              <a:gd name="connsiteY668" fmla="*/ 160490 h 507078"/>
              <a:gd name="connsiteX669" fmla="*/ 1554066 w 1825036"/>
              <a:gd name="connsiteY669" fmla="*/ 161821 h 507078"/>
              <a:gd name="connsiteX670" fmla="*/ 1538411 w 1825036"/>
              <a:gd name="connsiteY670" fmla="*/ 146292 h 507078"/>
              <a:gd name="connsiteX671" fmla="*/ 1538411 w 1825036"/>
              <a:gd name="connsiteY671" fmla="*/ 116755 h 507078"/>
              <a:gd name="connsiteX672" fmla="*/ 1530424 w 1825036"/>
              <a:gd name="connsiteY672" fmla="*/ 116755 h 507078"/>
              <a:gd name="connsiteX673" fmla="*/ 1530424 w 1825036"/>
              <a:gd name="connsiteY673" fmla="*/ 106043 h 507078"/>
              <a:gd name="connsiteX674" fmla="*/ 1538411 w 1825036"/>
              <a:gd name="connsiteY674" fmla="*/ 106043 h 507078"/>
              <a:gd name="connsiteX675" fmla="*/ 1406823 w 1825036"/>
              <a:gd name="connsiteY675" fmla="*/ 92605 h 507078"/>
              <a:gd name="connsiteX676" fmla="*/ 1421465 w 1825036"/>
              <a:gd name="connsiteY676" fmla="*/ 92605 h 507078"/>
              <a:gd name="connsiteX677" fmla="*/ 1421465 w 1825036"/>
              <a:gd name="connsiteY677" fmla="*/ 106043 h 507078"/>
              <a:gd name="connsiteX678" fmla="*/ 1430846 w 1825036"/>
              <a:gd name="connsiteY678" fmla="*/ 106043 h 507078"/>
              <a:gd name="connsiteX679" fmla="*/ 1430846 w 1825036"/>
              <a:gd name="connsiteY679" fmla="*/ 116755 h 507078"/>
              <a:gd name="connsiteX680" fmla="*/ 1421465 w 1825036"/>
              <a:gd name="connsiteY680" fmla="*/ 116755 h 507078"/>
              <a:gd name="connsiteX681" fmla="*/ 1421465 w 1825036"/>
              <a:gd name="connsiteY681" fmla="*/ 144073 h 507078"/>
              <a:gd name="connsiteX682" fmla="*/ 1422606 w 1825036"/>
              <a:gd name="connsiteY682" fmla="*/ 148447 h 507078"/>
              <a:gd name="connsiteX683" fmla="*/ 1427043 w 1825036"/>
              <a:gd name="connsiteY683" fmla="*/ 149778 h 507078"/>
              <a:gd name="connsiteX684" fmla="*/ 1431353 w 1825036"/>
              <a:gd name="connsiteY684" fmla="*/ 149398 h 507078"/>
              <a:gd name="connsiteX685" fmla="*/ 1431353 w 1825036"/>
              <a:gd name="connsiteY685" fmla="*/ 160490 h 507078"/>
              <a:gd name="connsiteX686" fmla="*/ 1422479 w 1825036"/>
              <a:gd name="connsiteY686" fmla="*/ 161821 h 507078"/>
              <a:gd name="connsiteX687" fmla="*/ 1406823 w 1825036"/>
              <a:gd name="connsiteY687" fmla="*/ 146292 h 507078"/>
              <a:gd name="connsiteX688" fmla="*/ 1406823 w 1825036"/>
              <a:gd name="connsiteY688" fmla="*/ 116755 h 507078"/>
              <a:gd name="connsiteX689" fmla="*/ 1398837 w 1825036"/>
              <a:gd name="connsiteY689" fmla="*/ 116755 h 507078"/>
              <a:gd name="connsiteX690" fmla="*/ 1398837 w 1825036"/>
              <a:gd name="connsiteY690" fmla="*/ 106043 h 507078"/>
              <a:gd name="connsiteX691" fmla="*/ 1406823 w 1825036"/>
              <a:gd name="connsiteY691" fmla="*/ 106043 h 507078"/>
              <a:gd name="connsiteX692" fmla="*/ 959644 w 1825036"/>
              <a:gd name="connsiteY692" fmla="*/ 87090 h 507078"/>
              <a:gd name="connsiteX693" fmla="*/ 1007626 w 1825036"/>
              <a:gd name="connsiteY693" fmla="*/ 87090 h 507078"/>
              <a:gd name="connsiteX694" fmla="*/ 1007626 w 1825036"/>
              <a:gd name="connsiteY694" fmla="*/ 99387 h 507078"/>
              <a:gd name="connsiteX695" fmla="*/ 974856 w 1825036"/>
              <a:gd name="connsiteY695" fmla="*/ 99387 h 507078"/>
              <a:gd name="connsiteX696" fmla="*/ 974856 w 1825036"/>
              <a:gd name="connsiteY696" fmla="*/ 118465 h 507078"/>
              <a:gd name="connsiteX697" fmla="*/ 1004013 w 1825036"/>
              <a:gd name="connsiteY697" fmla="*/ 118465 h 507078"/>
              <a:gd name="connsiteX698" fmla="*/ 1004013 w 1825036"/>
              <a:gd name="connsiteY698" fmla="*/ 130699 h 507078"/>
              <a:gd name="connsiteX699" fmla="*/ 974856 w 1825036"/>
              <a:gd name="connsiteY699" fmla="*/ 130699 h 507078"/>
              <a:gd name="connsiteX700" fmla="*/ 974856 w 1825036"/>
              <a:gd name="connsiteY700" fmla="*/ 160806 h 507078"/>
              <a:gd name="connsiteX701" fmla="*/ 959644 w 1825036"/>
              <a:gd name="connsiteY701" fmla="*/ 160806 h 507078"/>
              <a:gd name="connsiteX702" fmla="*/ 1698520 w 1825036"/>
              <a:gd name="connsiteY702" fmla="*/ 84365 h 507078"/>
              <a:gd name="connsiteX703" fmla="*/ 1704478 w 1825036"/>
              <a:gd name="connsiteY703" fmla="*/ 86520 h 507078"/>
              <a:gd name="connsiteX704" fmla="*/ 1706697 w 1825036"/>
              <a:gd name="connsiteY704" fmla="*/ 91908 h 507078"/>
              <a:gd name="connsiteX705" fmla="*/ 1704478 w 1825036"/>
              <a:gd name="connsiteY705" fmla="*/ 97359 h 507078"/>
              <a:gd name="connsiteX706" fmla="*/ 1698520 w 1825036"/>
              <a:gd name="connsiteY706" fmla="*/ 99514 h 507078"/>
              <a:gd name="connsiteX707" fmla="*/ 1692562 w 1825036"/>
              <a:gd name="connsiteY707" fmla="*/ 97359 h 507078"/>
              <a:gd name="connsiteX708" fmla="*/ 1690280 w 1825036"/>
              <a:gd name="connsiteY708" fmla="*/ 91908 h 507078"/>
              <a:gd name="connsiteX709" fmla="*/ 1692498 w 1825036"/>
              <a:gd name="connsiteY709" fmla="*/ 86520 h 507078"/>
              <a:gd name="connsiteX710" fmla="*/ 1698520 w 1825036"/>
              <a:gd name="connsiteY710" fmla="*/ 84365 h 507078"/>
              <a:gd name="connsiteX711" fmla="*/ 1774328 w 1825036"/>
              <a:gd name="connsiteY711" fmla="*/ 83097 h 507078"/>
              <a:gd name="connsiteX712" fmla="*/ 1788907 w 1825036"/>
              <a:gd name="connsiteY712" fmla="*/ 83097 h 507078"/>
              <a:gd name="connsiteX713" fmla="*/ 1788907 w 1825036"/>
              <a:gd name="connsiteY713" fmla="*/ 126135 h 507078"/>
              <a:gd name="connsiteX714" fmla="*/ 1791759 w 1825036"/>
              <a:gd name="connsiteY714" fmla="*/ 122522 h 507078"/>
              <a:gd name="connsiteX715" fmla="*/ 1805767 w 1825036"/>
              <a:gd name="connsiteY715" fmla="*/ 106042 h 507078"/>
              <a:gd name="connsiteX716" fmla="*/ 1823324 w 1825036"/>
              <a:gd name="connsiteY716" fmla="*/ 106042 h 507078"/>
              <a:gd name="connsiteX717" fmla="*/ 1803548 w 1825036"/>
              <a:gd name="connsiteY717" fmla="*/ 128861 h 507078"/>
              <a:gd name="connsiteX718" fmla="*/ 1825036 w 1825036"/>
              <a:gd name="connsiteY718" fmla="*/ 160807 h 507078"/>
              <a:gd name="connsiteX719" fmla="*/ 1808239 w 1825036"/>
              <a:gd name="connsiteY719" fmla="*/ 160807 h 507078"/>
              <a:gd name="connsiteX720" fmla="*/ 1794167 w 1825036"/>
              <a:gd name="connsiteY720" fmla="*/ 138876 h 507078"/>
              <a:gd name="connsiteX721" fmla="*/ 1788907 w 1825036"/>
              <a:gd name="connsiteY721" fmla="*/ 144137 h 507078"/>
              <a:gd name="connsiteX722" fmla="*/ 1788907 w 1825036"/>
              <a:gd name="connsiteY722" fmla="*/ 160807 h 507078"/>
              <a:gd name="connsiteX723" fmla="*/ 1774328 w 1825036"/>
              <a:gd name="connsiteY723" fmla="*/ 160807 h 507078"/>
              <a:gd name="connsiteX724" fmla="*/ 673399 w 1825036"/>
              <a:gd name="connsiteY724" fmla="*/ 83097 h 507078"/>
              <a:gd name="connsiteX725" fmla="*/ 673399 w 1825036"/>
              <a:gd name="connsiteY725" fmla="*/ 424044 h 507078"/>
              <a:gd name="connsiteX726" fmla="*/ 743630 w 1825036"/>
              <a:gd name="connsiteY726" fmla="*/ 424044 h 507078"/>
              <a:gd name="connsiteX727" fmla="*/ 743630 w 1825036"/>
              <a:gd name="connsiteY727" fmla="*/ 83097 h 507078"/>
              <a:gd name="connsiteX728" fmla="*/ 382654 w 1825036"/>
              <a:gd name="connsiteY728" fmla="*/ 83097 h 507078"/>
              <a:gd name="connsiteX729" fmla="*/ 382654 w 1825036"/>
              <a:gd name="connsiteY729" fmla="*/ 424044 h 507078"/>
              <a:gd name="connsiteX730" fmla="*/ 452884 w 1825036"/>
              <a:gd name="connsiteY730" fmla="*/ 424044 h 507078"/>
              <a:gd name="connsiteX731" fmla="*/ 452884 w 1825036"/>
              <a:gd name="connsiteY731" fmla="*/ 284724 h 507078"/>
              <a:gd name="connsiteX732" fmla="*/ 587767 w 1825036"/>
              <a:gd name="connsiteY732" fmla="*/ 284724 h 507078"/>
              <a:gd name="connsiteX733" fmla="*/ 587767 w 1825036"/>
              <a:gd name="connsiteY733" fmla="*/ 228058 h 507078"/>
              <a:gd name="connsiteX734" fmla="*/ 452884 w 1825036"/>
              <a:gd name="connsiteY734" fmla="*/ 228058 h 507078"/>
              <a:gd name="connsiteX735" fmla="*/ 452884 w 1825036"/>
              <a:gd name="connsiteY735" fmla="*/ 140017 h 507078"/>
              <a:gd name="connsiteX736" fmla="*/ 604627 w 1825036"/>
              <a:gd name="connsiteY736" fmla="*/ 140017 h 507078"/>
              <a:gd name="connsiteX737" fmla="*/ 604627 w 1825036"/>
              <a:gd name="connsiteY737" fmla="*/ 83097 h 507078"/>
              <a:gd name="connsiteX738" fmla="*/ 96345 w 1825036"/>
              <a:gd name="connsiteY738" fmla="*/ 83097 h 507078"/>
              <a:gd name="connsiteX739" fmla="*/ 96345 w 1825036"/>
              <a:gd name="connsiteY739" fmla="*/ 424044 h 507078"/>
              <a:gd name="connsiteX740" fmla="*/ 166575 w 1825036"/>
              <a:gd name="connsiteY740" fmla="*/ 424044 h 507078"/>
              <a:gd name="connsiteX741" fmla="*/ 166575 w 1825036"/>
              <a:gd name="connsiteY741" fmla="*/ 284724 h 507078"/>
              <a:gd name="connsiteX742" fmla="*/ 301458 w 1825036"/>
              <a:gd name="connsiteY742" fmla="*/ 284724 h 507078"/>
              <a:gd name="connsiteX743" fmla="*/ 301458 w 1825036"/>
              <a:gd name="connsiteY743" fmla="*/ 228058 h 507078"/>
              <a:gd name="connsiteX744" fmla="*/ 166575 w 1825036"/>
              <a:gd name="connsiteY744" fmla="*/ 228058 h 507078"/>
              <a:gd name="connsiteX745" fmla="*/ 166575 w 1825036"/>
              <a:gd name="connsiteY745" fmla="*/ 140017 h 507078"/>
              <a:gd name="connsiteX746" fmla="*/ 318318 w 1825036"/>
              <a:gd name="connsiteY746" fmla="*/ 140017 h 507078"/>
              <a:gd name="connsiteX747" fmla="*/ 318318 w 1825036"/>
              <a:gd name="connsiteY747" fmla="*/ 83097 h 507078"/>
              <a:gd name="connsiteX748" fmla="*/ 1146946 w 1825036"/>
              <a:gd name="connsiteY748" fmla="*/ 83034 h 507078"/>
              <a:gd name="connsiteX749" fmla="*/ 1161652 w 1825036"/>
              <a:gd name="connsiteY749" fmla="*/ 83034 h 507078"/>
              <a:gd name="connsiteX750" fmla="*/ 1161652 w 1825036"/>
              <a:gd name="connsiteY750" fmla="*/ 160744 h 507078"/>
              <a:gd name="connsiteX751" fmla="*/ 1148468 w 1825036"/>
              <a:gd name="connsiteY751" fmla="*/ 160744 h 507078"/>
              <a:gd name="connsiteX752" fmla="*/ 1147770 w 1825036"/>
              <a:gd name="connsiteY752" fmla="*/ 154912 h 507078"/>
              <a:gd name="connsiteX753" fmla="*/ 1133699 w 1825036"/>
              <a:gd name="connsiteY753" fmla="*/ 161758 h 507078"/>
              <a:gd name="connsiteX754" fmla="*/ 1118170 w 1825036"/>
              <a:gd name="connsiteY754" fmla="*/ 154152 h 507078"/>
              <a:gd name="connsiteX755" fmla="*/ 1112338 w 1825036"/>
              <a:gd name="connsiteY755" fmla="*/ 132981 h 507078"/>
              <a:gd name="connsiteX756" fmla="*/ 1112275 w 1825036"/>
              <a:gd name="connsiteY756" fmla="*/ 133045 h 507078"/>
              <a:gd name="connsiteX757" fmla="*/ 1118043 w 1825036"/>
              <a:gd name="connsiteY757" fmla="*/ 112635 h 507078"/>
              <a:gd name="connsiteX758" fmla="*/ 1133762 w 1825036"/>
              <a:gd name="connsiteY758" fmla="*/ 105029 h 507078"/>
              <a:gd name="connsiteX759" fmla="*/ 1146946 w 1825036"/>
              <a:gd name="connsiteY759" fmla="*/ 110987 h 507078"/>
              <a:gd name="connsiteX760" fmla="*/ 0 w 1825036"/>
              <a:gd name="connsiteY760" fmla="*/ 0 h 507078"/>
              <a:gd name="connsiteX761" fmla="*/ 839974 w 1825036"/>
              <a:gd name="connsiteY761" fmla="*/ 0 h 507078"/>
              <a:gd name="connsiteX762" fmla="*/ 839974 w 1825036"/>
              <a:gd name="connsiteY762" fmla="*/ 507078 h 507078"/>
              <a:gd name="connsiteX763" fmla="*/ 0 w 1825036"/>
              <a:gd name="connsiteY763" fmla="*/ 507078 h 50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Lst>
            <a:rect l="l" t="t" r="r" b="b"/>
            <a:pathLst>
              <a:path w="1825036" h="507078">
                <a:moveTo>
                  <a:pt x="1253876" y="422902"/>
                </a:moveTo>
                <a:lnTo>
                  <a:pt x="1253984" y="422902"/>
                </a:lnTo>
                <a:lnTo>
                  <a:pt x="1254003" y="422966"/>
                </a:lnTo>
                <a:close/>
                <a:moveTo>
                  <a:pt x="1246460" y="398055"/>
                </a:moveTo>
                <a:cubicBezTo>
                  <a:pt x="1239171" y="398055"/>
                  <a:pt x="1235241" y="400591"/>
                  <a:pt x="1234734" y="405662"/>
                </a:cubicBezTo>
                <a:lnTo>
                  <a:pt x="1234734" y="406549"/>
                </a:lnTo>
                <a:cubicBezTo>
                  <a:pt x="1234734" y="408387"/>
                  <a:pt x="1235304" y="409845"/>
                  <a:pt x="1236635" y="411049"/>
                </a:cubicBezTo>
                <a:cubicBezTo>
                  <a:pt x="1237903" y="412254"/>
                  <a:pt x="1239678" y="412824"/>
                  <a:pt x="1241896" y="412824"/>
                </a:cubicBezTo>
                <a:cubicBezTo>
                  <a:pt x="1244051" y="412824"/>
                  <a:pt x="1246016" y="412317"/>
                  <a:pt x="1247854" y="411366"/>
                </a:cubicBezTo>
                <a:cubicBezTo>
                  <a:pt x="1249693" y="410415"/>
                  <a:pt x="1251024" y="409148"/>
                  <a:pt x="1251911" y="407500"/>
                </a:cubicBezTo>
                <a:lnTo>
                  <a:pt x="1251911" y="398055"/>
                </a:lnTo>
                <a:close/>
                <a:moveTo>
                  <a:pt x="1368539" y="379040"/>
                </a:moveTo>
                <a:cubicBezTo>
                  <a:pt x="1364926" y="379040"/>
                  <a:pt x="1362200" y="380434"/>
                  <a:pt x="1360235" y="383223"/>
                </a:cubicBezTo>
                <a:cubicBezTo>
                  <a:pt x="1358270" y="386012"/>
                  <a:pt x="1357320" y="390322"/>
                  <a:pt x="1357320" y="396154"/>
                </a:cubicBezTo>
                <a:cubicBezTo>
                  <a:pt x="1357320" y="401351"/>
                  <a:pt x="1358270" y="405345"/>
                  <a:pt x="1360235" y="408070"/>
                </a:cubicBezTo>
                <a:cubicBezTo>
                  <a:pt x="1362200" y="410796"/>
                  <a:pt x="1364989" y="412190"/>
                  <a:pt x="1368665" y="412190"/>
                </a:cubicBezTo>
                <a:cubicBezTo>
                  <a:pt x="1372342" y="412190"/>
                  <a:pt x="1375004" y="410859"/>
                  <a:pt x="1376969" y="408134"/>
                </a:cubicBezTo>
                <a:cubicBezTo>
                  <a:pt x="1378934" y="405408"/>
                  <a:pt x="1379948" y="401034"/>
                  <a:pt x="1379948" y="395076"/>
                </a:cubicBezTo>
                <a:cubicBezTo>
                  <a:pt x="1379948" y="390006"/>
                  <a:pt x="1378934" y="386012"/>
                  <a:pt x="1376969" y="383223"/>
                </a:cubicBezTo>
                <a:cubicBezTo>
                  <a:pt x="1374940" y="380434"/>
                  <a:pt x="1372152" y="379040"/>
                  <a:pt x="1368539" y="379040"/>
                </a:cubicBezTo>
                <a:close/>
                <a:moveTo>
                  <a:pt x="1133255" y="379040"/>
                </a:moveTo>
                <a:cubicBezTo>
                  <a:pt x="1129642" y="379040"/>
                  <a:pt x="1126916" y="380434"/>
                  <a:pt x="1124951" y="383223"/>
                </a:cubicBezTo>
                <a:cubicBezTo>
                  <a:pt x="1122987" y="386012"/>
                  <a:pt x="1122036" y="390322"/>
                  <a:pt x="1122036" y="396154"/>
                </a:cubicBezTo>
                <a:cubicBezTo>
                  <a:pt x="1122036" y="401351"/>
                  <a:pt x="1122987" y="405345"/>
                  <a:pt x="1124951" y="408070"/>
                </a:cubicBezTo>
                <a:cubicBezTo>
                  <a:pt x="1126916" y="410796"/>
                  <a:pt x="1129705" y="412190"/>
                  <a:pt x="1133382" y="412190"/>
                </a:cubicBezTo>
                <a:cubicBezTo>
                  <a:pt x="1137058" y="412190"/>
                  <a:pt x="1139720" y="410859"/>
                  <a:pt x="1141685" y="408134"/>
                </a:cubicBezTo>
                <a:cubicBezTo>
                  <a:pt x="1143650" y="405408"/>
                  <a:pt x="1144664" y="401034"/>
                  <a:pt x="1144664" y="395076"/>
                </a:cubicBezTo>
                <a:cubicBezTo>
                  <a:pt x="1144664" y="390006"/>
                  <a:pt x="1143650" y="386012"/>
                  <a:pt x="1141685" y="383223"/>
                </a:cubicBezTo>
                <a:cubicBezTo>
                  <a:pt x="1139720" y="380434"/>
                  <a:pt x="1136868" y="379040"/>
                  <a:pt x="1133255" y="379040"/>
                </a:cubicBezTo>
                <a:close/>
                <a:moveTo>
                  <a:pt x="1316690" y="368265"/>
                </a:moveTo>
                <a:lnTo>
                  <a:pt x="1331395" y="368265"/>
                </a:lnTo>
                <a:lnTo>
                  <a:pt x="1331395" y="423029"/>
                </a:lnTo>
                <a:lnTo>
                  <a:pt x="1316690" y="423029"/>
                </a:lnTo>
                <a:close/>
                <a:moveTo>
                  <a:pt x="1164123" y="368265"/>
                </a:moveTo>
                <a:lnTo>
                  <a:pt x="1179399" y="368265"/>
                </a:lnTo>
                <a:lnTo>
                  <a:pt x="1189604" y="405155"/>
                </a:lnTo>
                <a:lnTo>
                  <a:pt x="1199745" y="368265"/>
                </a:lnTo>
                <a:lnTo>
                  <a:pt x="1215021" y="368265"/>
                </a:lnTo>
                <a:lnTo>
                  <a:pt x="1196576" y="422966"/>
                </a:lnTo>
                <a:lnTo>
                  <a:pt x="1182568" y="422966"/>
                </a:lnTo>
                <a:close/>
                <a:moveTo>
                  <a:pt x="1434776" y="367251"/>
                </a:moveTo>
                <a:cubicBezTo>
                  <a:pt x="1440607" y="367251"/>
                  <a:pt x="1444918" y="368962"/>
                  <a:pt x="1447706" y="372385"/>
                </a:cubicBezTo>
                <a:cubicBezTo>
                  <a:pt x="1450559" y="375808"/>
                  <a:pt x="1452017" y="380879"/>
                  <a:pt x="1452080" y="387661"/>
                </a:cubicBezTo>
                <a:lnTo>
                  <a:pt x="1452080" y="423030"/>
                </a:lnTo>
                <a:lnTo>
                  <a:pt x="1437438" y="423030"/>
                </a:lnTo>
                <a:lnTo>
                  <a:pt x="1437438" y="387914"/>
                </a:lnTo>
                <a:cubicBezTo>
                  <a:pt x="1437438" y="384809"/>
                  <a:pt x="1436741" y="382527"/>
                  <a:pt x="1435410" y="381132"/>
                </a:cubicBezTo>
                <a:cubicBezTo>
                  <a:pt x="1434079" y="379738"/>
                  <a:pt x="1431797" y="379041"/>
                  <a:pt x="1428691" y="379041"/>
                </a:cubicBezTo>
                <a:cubicBezTo>
                  <a:pt x="1424571" y="379041"/>
                  <a:pt x="1421529" y="380815"/>
                  <a:pt x="1419437" y="384302"/>
                </a:cubicBezTo>
                <a:lnTo>
                  <a:pt x="1419437" y="423030"/>
                </a:lnTo>
                <a:lnTo>
                  <a:pt x="1404795" y="423030"/>
                </a:lnTo>
                <a:lnTo>
                  <a:pt x="1404795" y="368265"/>
                </a:lnTo>
                <a:lnTo>
                  <a:pt x="1418549" y="368265"/>
                </a:lnTo>
                <a:lnTo>
                  <a:pt x="1418613" y="368265"/>
                </a:lnTo>
                <a:lnTo>
                  <a:pt x="1419057" y="374604"/>
                </a:lnTo>
                <a:cubicBezTo>
                  <a:pt x="1422986" y="369723"/>
                  <a:pt x="1428247" y="367251"/>
                  <a:pt x="1434776" y="367251"/>
                </a:cubicBezTo>
                <a:close/>
                <a:moveTo>
                  <a:pt x="1079695" y="367251"/>
                </a:moveTo>
                <a:cubicBezTo>
                  <a:pt x="1085463" y="367251"/>
                  <a:pt x="1089837" y="368962"/>
                  <a:pt x="1092625" y="372385"/>
                </a:cubicBezTo>
                <a:cubicBezTo>
                  <a:pt x="1095478" y="375808"/>
                  <a:pt x="1096936" y="380879"/>
                  <a:pt x="1096999" y="387661"/>
                </a:cubicBezTo>
                <a:lnTo>
                  <a:pt x="1096999" y="423030"/>
                </a:lnTo>
                <a:lnTo>
                  <a:pt x="1082357" y="423030"/>
                </a:lnTo>
                <a:lnTo>
                  <a:pt x="1082357" y="387914"/>
                </a:lnTo>
                <a:cubicBezTo>
                  <a:pt x="1082357" y="384809"/>
                  <a:pt x="1081660" y="382527"/>
                  <a:pt x="1080329" y="381132"/>
                </a:cubicBezTo>
                <a:cubicBezTo>
                  <a:pt x="1078998" y="379738"/>
                  <a:pt x="1076716" y="379041"/>
                  <a:pt x="1073610" y="379041"/>
                </a:cubicBezTo>
                <a:cubicBezTo>
                  <a:pt x="1069490" y="379041"/>
                  <a:pt x="1066384" y="380815"/>
                  <a:pt x="1064356" y="384302"/>
                </a:cubicBezTo>
                <a:lnTo>
                  <a:pt x="1064356" y="423030"/>
                </a:lnTo>
                <a:lnTo>
                  <a:pt x="1049714" y="423030"/>
                </a:lnTo>
                <a:lnTo>
                  <a:pt x="1049714" y="368265"/>
                </a:lnTo>
                <a:lnTo>
                  <a:pt x="1063468" y="368265"/>
                </a:lnTo>
                <a:lnTo>
                  <a:pt x="1063532" y="368265"/>
                </a:lnTo>
                <a:lnTo>
                  <a:pt x="1063976" y="374604"/>
                </a:lnTo>
                <a:cubicBezTo>
                  <a:pt x="1067905" y="369723"/>
                  <a:pt x="1073166" y="367251"/>
                  <a:pt x="1079695" y="367251"/>
                </a:cubicBezTo>
                <a:close/>
                <a:moveTo>
                  <a:pt x="1020050" y="367251"/>
                </a:moveTo>
                <a:cubicBezTo>
                  <a:pt x="1025881" y="367251"/>
                  <a:pt x="1030192" y="368962"/>
                  <a:pt x="1032980" y="372385"/>
                </a:cubicBezTo>
                <a:cubicBezTo>
                  <a:pt x="1035833" y="375808"/>
                  <a:pt x="1037291" y="380879"/>
                  <a:pt x="1037354" y="387661"/>
                </a:cubicBezTo>
                <a:lnTo>
                  <a:pt x="1037354" y="423030"/>
                </a:lnTo>
                <a:lnTo>
                  <a:pt x="1022712" y="423030"/>
                </a:lnTo>
                <a:lnTo>
                  <a:pt x="1022712" y="387914"/>
                </a:lnTo>
                <a:cubicBezTo>
                  <a:pt x="1022712" y="384809"/>
                  <a:pt x="1022078" y="382527"/>
                  <a:pt x="1020684" y="381132"/>
                </a:cubicBezTo>
                <a:cubicBezTo>
                  <a:pt x="1019353" y="379738"/>
                  <a:pt x="1017071" y="379041"/>
                  <a:pt x="1013965" y="379041"/>
                </a:cubicBezTo>
                <a:cubicBezTo>
                  <a:pt x="1009845" y="379041"/>
                  <a:pt x="1006803" y="380815"/>
                  <a:pt x="1004711" y="384302"/>
                </a:cubicBezTo>
                <a:lnTo>
                  <a:pt x="1004711" y="423030"/>
                </a:lnTo>
                <a:lnTo>
                  <a:pt x="990069" y="423030"/>
                </a:lnTo>
                <a:lnTo>
                  <a:pt x="990069" y="368265"/>
                </a:lnTo>
                <a:lnTo>
                  <a:pt x="1003823" y="368265"/>
                </a:lnTo>
                <a:lnTo>
                  <a:pt x="1003887" y="368265"/>
                </a:lnTo>
                <a:lnTo>
                  <a:pt x="1004331" y="374604"/>
                </a:lnTo>
                <a:cubicBezTo>
                  <a:pt x="1008260" y="369723"/>
                  <a:pt x="1013458" y="367251"/>
                  <a:pt x="1020050" y="367251"/>
                </a:cubicBezTo>
                <a:close/>
                <a:moveTo>
                  <a:pt x="1368602" y="367187"/>
                </a:moveTo>
                <a:cubicBezTo>
                  <a:pt x="1375955" y="367187"/>
                  <a:pt x="1382040" y="369469"/>
                  <a:pt x="1386667" y="373969"/>
                </a:cubicBezTo>
                <a:cubicBezTo>
                  <a:pt x="1391357" y="378469"/>
                  <a:pt x="1393956" y="384618"/>
                  <a:pt x="1394463" y="392414"/>
                </a:cubicBezTo>
                <a:lnTo>
                  <a:pt x="1394463" y="396154"/>
                </a:lnTo>
                <a:cubicBezTo>
                  <a:pt x="1394526" y="404584"/>
                  <a:pt x="1392244" y="411303"/>
                  <a:pt x="1387554" y="416374"/>
                </a:cubicBezTo>
                <a:cubicBezTo>
                  <a:pt x="1382864" y="421444"/>
                  <a:pt x="1376588" y="423980"/>
                  <a:pt x="1368665" y="423980"/>
                </a:cubicBezTo>
                <a:cubicBezTo>
                  <a:pt x="1360742" y="423980"/>
                  <a:pt x="1354467" y="421444"/>
                  <a:pt x="1349777" y="416374"/>
                </a:cubicBezTo>
                <a:cubicBezTo>
                  <a:pt x="1345086" y="411303"/>
                  <a:pt x="1342741" y="404394"/>
                  <a:pt x="1342741" y="395710"/>
                </a:cubicBezTo>
                <a:lnTo>
                  <a:pt x="1342741" y="395076"/>
                </a:lnTo>
                <a:cubicBezTo>
                  <a:pt x="1342741" y="389625"/>
                  <a:pt x="1343819" y="384808"/>
                  <a:pt x="1345910" y="380561"/>
                </a:cubicBezTo>
                <a:cubicBezTo>
                  <a:pt x="1348002" y="376314"/>
                  <a:pt x="1350981" y="373018"/>
                  <a:pt x="1354911" y="370673"/>
                </a:cubicBezTo>
                <a:cubicBezTo>
                  <a:pt x="1358841" y="368328"/>
                  <a:pt x="1363404" y="367187"/>
                  <a:pt x="1368602" y="367187"/>
                </a:cubicBezTo>
                <a:close/>
                <a:moveTo>
                  <a:pt x="1244495" y="367187"/>
                </a:moveTo>
                <a:cubicBezTo>
                  <a:pt x="1251277" y="367187"/>
                  <a:pt x="1256602" y="368898"/>
                  <a:pt x="1260531" y="372258"/>
                </a:cubicBezTo>
                <a:cubicBezTo>
                  <a:pt x="1264525" y="375617"/>
                  <a:pt x="1266490" y="380434"/>
                  <a:pt x="1266490" y="386519"/>
                </a:cubicBezTo>
                <a:lnTo>
                  <a:pt x="1266490" y="410289"/>
                </a:lnTo>
                <a:cubicBezTo>
                  <a:pt x="1266490" y="415486"/>
                  <a:pt x="1267250" y="419416"/>
                  <a:pt x="1268645" y="422078"/>
                </a:cubicBezTo>
                <a:lnTo>
                  <a:pt x="1268645" y="422902"/>
                </a:lnTo>
                <a:lnTo>
                  <a:pt x="1253984" y="422902"/>
                </a:lnTo>
                <a:lnTo>
                  <a:pt x="1252545" y="418085"/>
                </a:lnTo>
                <a:cubicBezTo>
                  <a:pt x="1248995" y="422015"/>
                  <a:pt x="1244368" y="423980"/>
                  <a:pt x="1238727" y="423980"/>
                </a:cubicBezTo>
                <a:cubicBezTo>
                  <a:pt x="1233339" y="423980"/>
                  <a:pt x="1228902" y="422459"/>
                  <a:pt x="1225353" y="419289"/>
                </a:cubicBezTo>
                <a:cubicBezTo>
                  <a:pt x="1221803" y="416183"/>
                  <a:pt x="1220092" y="412254"/>
                  <a:pt x="1220092" y="407563"/>
                </a:cubicBezTo>
                <a:cubicBezTo>
                  <a:pt x="1220092" y="401795"/>
                  <a:pt x="1222247" y="397295"/>
                  <a:pt x="1226557" y="394189"/>
                </a:cubicBezTo>
                <a:cubicBezTo>
                  <a:pt x="1230867" y="391083"/>
                  <a:pt x="1237079" y="389498"/>
                  <a:pt x="1245192" y="389498"/>
                </a:cubicBezTo>
                <a:lnTo>
                  <a:pt x="1251911" y="389498"/>
                </a:lnTo>
                <a:lnTo>
                  <a:pt x="1251911" y="386329"/>
                </a:lnTo>
                <a:cubicBezTo>
                  <a:pt x="1251911" y="383794"/>
                  <a:pt x="1251277" y="381765"/>
                  <a:pt x="1249946" y="380244"/>
                </a:cubicBezTo>
                <a:cubicBezTo>
                  <a:pt x="1248615" y="378723"/>
                  <a:pt x="1246587" y="377962"/>
                  <a:pt x="1243798" y="377962"/>
                </a:cubicBezTo>
                <a:cubicBezTo>
                  <a:pt x="1241326" y="377962"/>
                  <a:pt x="1239424" y="378533"/>
                  <a:pt x="1237966" y="379737"/>
                </a:cubicBezTo>
                <a:cubicBezTo>
                  <a:pt x="1236572" y="380941"/>
                  <a:pt x="1235875" y="382526"/>
                  <a:pt x="1235875" y="384618"/>
                </a:cubicBezTo>
                <a:lnTo>
                  <a:pt x="1221233" y="384618"/>
                </a:lnTo>
                <a:cubicBezTo>
                  <a:pt x="1221233" y="381449"/>
                  <a:pt x="1222184" y="378533"/>
                  <a:pt x="1224149" y="375807"/>
                </a:cubicBezTo>
                <a:cubicBezTo>
                  <a:pt x="1226114" y="373145"/>
                  <a:pt x="1228902" y="370990"/>
                  <a:pt x="1232452" y="369469"/>
                </a:cubicBezTo>
                <a:cubicBezTo>
                  <a:pt x="1236002" y="367948"/>
                  <a:pt x="1240058" y="367187"/>
                  <a:pt x="1244495" y="367187"/>
                </a:cubicBezTo>
                <a:close/>
                <a:moveTo>
                  <a:pt x="1133255" y="367187"/>
                </a:moveTo>
                <a:cubicBezTo>
                  <a:pt x="1140671" y="367187"/>
                  <a:pt x="1146693" y="369469"/>
                  <a:pt x="1151320" y="373969"/>
                </a:cubicBezTo>
                <a:cubicBezTo>
                  <a:pt x="1156010" y="378469"/>
                  <a:pt x="1158609" y="384618"/>
                  <a:pt x="1159116" y="392414"/>
                </a:cubicBezTo>
                <a:lnTo>
                  <a:pt x="1159243" y="396154"/>
                </a:lnTo>
                <a:cubicBezTo>
                  <a:pt x="1159243" y="404584"/>
                  <a:pt x="1156897" y="411303"/>
                  <a:pt x="1152207" y="416374"/>
                </a:cubicBezTo>
                <a:cubicBezTo>
                  <a:pt x="1147516" y="421444"/>
                  <a:pt x="1141241" y="423980"/>
                  <a:pt x="1133318" y="423980"/>
                </a:cubicBezTo>
                <a:cubicBezTo>
                  <a:pt x="1125395" y="423980"/>
                  <a:pt x="1119120" y="421444"/>
                  <a:pt x="1114430" y="416374"/>
                </a:cubicBezTo>
                <a:cubicBezTo>
                  <a:pt x="1109739" y="411303"/>
                  <a:pt x="1107394" y="404394"/>
                  <a:pt x="1107394" y="395710"/>
                </a:cubicBezTo>
                <a:lnTo>
                  <a:pt x="1107394" y="395076"/>
                </a:lnTo>
                <a:cubicBezTo>
                  <a:pt x="1107394" y="389625"/>
                  <a:pt x="1108472" y="384808"/>
                  <a:pt x="1110500" y="380561"/>
                </a:cubicBezTo>
                <a:cubicBezTo>
                  <a:pt x="1112591" y="376314"/>
                  <a:pt x="1115634" y="373018"/>
                  <a:pt x="1119564" y="370673"/>
                </a:cubicBezTo>
                <a:cubicBezTo>
                  <a:pt x="1123494" y="368328"/>
                  <a:pt x="1128057" y="367187"/>
                  <a:pt x="1133255" y="367187"/>
                </a:cubicBezTo>
                <a:close/>
                <a:moveTo>
                  <a:pt x="1282209" y="354764"/>
                </a:moveTo>
                <a:lnTo>
                  <a:pt x="1296851" y="354764"/>
                </a:lnTo>
                <a:lnTo>
                  <a:pt x="1296915" y="354764"/>
                </a:lnTo>
                <a:lnTo>
                  <a:pt x="1296915" y="368202"/>
                </a:lnTo>
                <a:lnTo>
                  <a:pt x="1306296" y="368202"/>
                </a:lnTo>
                <a:lnTo>
                  <a:pt x="1306296" y="378914"/>
                </a:lnTo>
                <a:lnTo>
                  <a:pt x="1296915" y="378914"/>
                </a:lnTo>
                <a:lnTo>
                  <a:pt x="1296915" y="406232"/>
                </a:lnTo>
                <a:cubicBezTo>
                  <a:pt x="1296915" y="408261"/>
                  <a:pt x="1297295" y="409719"/>
                  <a:pt x="1298056" y="410606"/>
                </a:cubicBezTo>
                <a:cubicBezTo>
                  <a:pt x="1298816" y="411493"/>
                  <a:pt x="1300337" y="411937"/>
                  <a:pt x="1302493" y="411937"/>
                </a:cubicBezTo>
                <a:cubicBezTo>
                  <a:pt x="1304141" y="411937"/>
                  <a:pt x="1305535" y="411810"/>
                  <a:pt x="1306803" y="411557"/>
                </a:cubicBezTo>
                <a:lnTo>
                  <a:pt x="1306803" y="422649"/>
                </a:lnTo>
                <a:cubicBezTo>
                  <a:pt x="1303950" y="423536"/>
                  <a:pt x="1300971" y="423980"/>
                  <a:pt x="1297929" y="423980"/>
                </a:cubicBezTo>
                <a:cubicBezTo>
                  <a:pt x="1287661" y="423980"/>
                  <a:pt x="1282463" y="418783"/>
                  <a:pt x="1282209" y="408451"/>
                </a:cubicBezTo>
                <a:lnTo>
                  <a:pt x="1282209" y="378914"/>
                </a:lnTo>
                <a:lnTo>
                  <a:pt x="1274223" y="378914"/>
                </a:lnTo>
                <a:lnTo>
                  <a:pt x="1274223" y="368202"/>
                </a:lnTo>
                <a:lnTo>
                  <a:pt x="1282209" y="368202"/>
                </a:lnTo>
                <a:close/>
                <a:moveTo>
                  <a:pt x="960595" y="349313"/>
                </a:moveTo>
                <a:lnTo>
                  <a:pt x="975744" y="349313"/>
                </a:lnTo>
                <a:lnTo>
                  <a:pt x="975744" y="423029"/>
                </a:lnTo>
                <a:lnTo>
                  <a:pt x="960595" y="423029"/>
                </a:lnTo>
                <a:close/>
                <a:moveTo>
                  <a:pt x="1324106" y="346524"/>
                </a:moveTo>
                <a:cubicBezTo>
                  <a:pt x="1326705" y="346524"/>
                  <a:pt x="1328606" y="347221"/>
                  <a:pt x="1330064" y="348679"/>
                </a:cubicBezTo>
                <a:cubicBezTo>
                  <a:pt x="1331585" y="350074"/>
                  <a:pt x="1332283" y="351912"/>
                  <a:pt x="1332283" y="354067"/>
                </a:cubicBezTo>
                <a:cubicBezTo>
                  <a:pt x="1332283" y="356222"/>
                  <a:pt x="1331522" y="358123"/>
                  <a:pt x="1330001" y="359518"/>
                </a:cubicBezTo>
                <a:cubicBezTo>
                  <a:pt x="1328479" y="360976"/>
                  <a:pt x="1326515" y="361673"/>
                  <a:pt x="1324106" y="361673"/>
                </a:cubicBezTo>
                <a:cubicBezTo>
                  <a:pt x="1321697" y="361673"/>
                  <a:pt x="1319669" y="360976"/>
                  <a:pt x="1318148" y="359518"/>
                </a:cubicBezTo>
                <a:cubicBezTo>
                  <a:pt x="1316627" y="358123"/>
                  <a:pt x="1315866" y="356285"/>
                  <a:pt x="1315866" y="354067"/>
                </a:cubicBezTo>
                <a:cubicBezTo>
                  <a:pt x="1315866" y="351848"/>
                  <a:pt x="1316627" y="350074"/>
                  <a:pt x="1318084" y="348679"/>
                </a:cubicBezTo>
                <a:cubicBezTo>
                  <a:pt x="1319542" y="347285"/>
                  <a:pt x="1321507" y="346524"/>
                  <a:pt x="1324106" y="346524"/>
                </a:cubicBezTo>
                <a:close/>
                <a:moveTo>
                  <a:pt x="1106824" y="250871"/>
                </a:moveTo>
                <a:lnTo>
                  <a:pt x="1106887" y="250876"/>
                </a:lnTo>
                <a:lnTo>
                  <a:pt x="1106824" y="250876"/>
                </a:lnTo>
                <a:close/>
                <a:moveTo>
                  <a:pt x="1487195" y="247898"/>
                </a:moveTo>
                <a:cubicBezTo>
                  <a:pt x="1483582" y="247898"/>
                  <a:pt x="1480857" y="249292"/>
                  <a:pt x="1478892" y="252081"/>
                </a:cubicBezTo>
                <a:cubicBezTo>
                  <a:pt x="1476927" y="254870"/>
                  <a:pt x="1475976" y="259180"/>
                  <a:pt x="1475976" y="265011"/>
                </a:cubicBezTo>
                <a:lnTo>
                  <a:pt x="1475976" y="265075"/>
                </a:lnTo>
                <a:cubicBezTo>
                  <a:pt x="1475976" y="270272"/>
                  <a:pt x="1476927" y="274266"/>
                  <a:pt x="1478892" y="276991"/>
                </a:cubicBezTo>
                <a:cubicBezTo>
                  <a:pt x="1480857" y="279717"/>
                  <a:pt x="1483645" y="281111"/>
                  <a:pt x="1487322" y="281111"/>
                </a:cubicBezTo>
                <a:cubicBezTo>
                  <a:pt x="1490998" y="281111"/>
                  <a:pt x="1493660" y="279780"/>
                  <a:pt x="1495625" y="276991"/>
                </a:cubicBezTo>
                <a:cubicBezTo>
                  <a:pt x="1497590" y="274266"/>
                  <a:pt x="1498604" y="269892"/>
                  <a:pt x="1498604" y="263934"/>
                </a:cubicBezTo>
                <a:cubicBezTo>
                  <a:pt x="1498604" y="258863"/>
                  <a:pt x="1497590" y="254870"/>
                  <a:pt x="1495625" y="252081"/>
                </a:cubicBezTo>
                <a:cubicBezTo>
                  <a:pt x="1493597" y="249292"/>
                  <a:pt x="1490808" y="247898"/>
                  <a:pt x="1487195" y="247898"/>
                </a:cubicBezTo>
                <a:close/>
                <a:moveTo>
                  <a:pt x="1039572" y="247898"/>
                </a:moveTo>
                <a:cubicBezTo>
                  <a:pt x="1035959" y="247898"/>
                  <a:pt x="1033234" y="249292"/>
                  <a:pt x="1031269" y="252081"/>
                </a:cubicBezTo>
                <a:cubicBezTo>
                  <a:pt x="1029304" y="254870"/>
                  <a:pt x="1028353" y="259180"/>
                  <a:pt x="1028353" y="265011"/>
                </a:cubicBezTo>
                <a:lnTo>
                  <a:pt x="1028353" y="265075"/>
                </a:lnTo>
                <a:cubicBezTo>
                  <a:pt x="1028353" y="270272"/>
                  <a:pt x="1029304" y="274266"/>
                  <a:pt x="1031269" y="276991"/>
                </a:cubicBezTo>
                <a:cubicBezTo>
                  <a:pt x="1033234" y="279717"/>
                  <a:pt x="1036022" y="281111"/>
                  <a:pt x="1039699" y="281111"/>
                </a:cubicBezTo>
                <a:cubicBezTo>
                  <a:pt x="1043375" y="281111"/>
                  <a:pt x="1045974" y="279780"/>
                  <a:pt x="1048002" y="276991"/>
                </a:cubicBezTo>
                <a:cubicBezTo>
                  <a:pt x="1050031" y="274266"/>
                  <a:pt x="1050981" y="269892"/>
                  <a:pt x="1050981" y="263934"/>
                </a:cubicBezTo>
                <a:cubicBezTo>
                  <a:pt x="1050981" y="258863"/>
                  <a:pt x="1049967" y="254870"/>
                  <a:pt x="1048002" y="252081"/>
                </a:cubicBezTo>
                <a:cubicBezTo>
                  <a:pt x="1046037" y="249292"/>
                  <a:pt x="1043185" y="247898"/>
                  <a:pt x="1039572" y="247898"/>
                </a:cubicBezTo>
                <a:close/>
                <a:moveTo>
                  <a:pt x="1399344" y="247897"/>
                </a:moveTo>
                <a:cubicBezTo>
                  <a:pt x="1395858" y="247897"/>
                  <a:pt x="1393069" y="249355"/>
                  <a:pt x="1391041" y="252207"/>
                </a:cubicBezTo>
                <a:cubicBezTo>
                  <a:pt x="1389013" y="255060"/>
                  <a:pt x="1387999" y="259370"/>
                  <a:pt x="1387999" y="265138"/>
                </a:cubicBezTo>
                <a:cubicBezTo>
                  <a:pt x="1387999" y="270145"/>
                  <a:pt x="1389013" y="274012"/>
                  <a:pt x="1390978" y="276864"/>
                </a:cubicBezTo>
                <a:cubicBezTo>
                  <a:pt x="1393006" y="279716"/>
                  <a:pt x="1395731" y="281111"/>
                  <a:pt x="1399218" y="281111"/>
                </a:cubicBezTo>
                <a:cubicBezTo>
                  <a:pt x="1403655" y="281111"/>
                  <a:pt x="1406824" y="279463"/>
                  <a:pt x="1408789" y="276040"/>
                </a:cubicBezTo>
                <a:lnTo>
                  <a:pt x="1408789" y="252905"/>
                </a:lnTo>
                <a:cubicBezTo>
                  <a:pt x="1406824" y="249545"/>
                  <a:pt x="1403718" y="247897"/>
                  <a:pt x="1399344" y="247897"/>
                </a:cubicBezTo>
                <a:close/>
                <a:moveTo>
                  <a:pt x="1287597" y="237122"/>
                </a:moveTo>
                <a:lnTo>
                  <a:pt x="1302302" y="237122"/>
                </a:lnTo>
                <a:lnTo>
                  <a:pt x="1302302" y="291886"/>
                </a:lnTo>
                <a:lnTo>
                  <a:pt x="1287597" y="291886"/>
                </a:lnTo>
                <a:close/>
                <a:moveTo>
                  <a:pt x="1395605" y="236171"/>
                </a:moveTo>
                <a:cubicBezTo>
                  <a:pt x="1401626" y="236171"/>
                  <a:pt x="1406253" y="238263"/>
                  <a:pt x="1409613" y="242383"/>
                </a:cubicBezTo>
                <a:lnTo>
                  <a:pt x="1410247" y="237249"/>
                </a:lnTo>
                <a:lnTo>
                  <a:pt x="1423494" y="237249"/>
                </a:lnTo>
                <a:lnTo>
                  <a:pt x="1423494" y="290175"/>
                </a:lnTo>
                <a:cubicBezTo>
                  <a:pt x="1423494" y="294992"/>
                  <a:pt x="1422416" y="299112"/>
                  <a:pt x="1420261" y="302662"/>
                </a:cubicBezTo>
                <a:cubicBezTo>
                  <a:pt x="1418106" y="306211"/>
                  <a:pt x="1415000" y="308873"/>
                  <a:pt x="1411071" y="310775"/>
                </a:cubicBezTo>
                <a:cubicBezTo>
                  <a:pt x="1407141" y="312613"/>
                  <a:pt x="1402514" y="313564"/>
                  <a:pt x="1397189" y="313564"/>
                </a:cubicBezTo>
                <a:cubicBezTo>
                  <a:pt x="1393196" y="313564"/>
                  <a:pt x="1389266" y="312740"/>
                  <a:pt x="1385463" y="311155"/>
                </a:cubicBezTo>
                <a:cubicBezTo>
                  <a:pt x="1381660" y="309571"/>
                  <a:pt x="1378744" y="307479"/>
                  <a:pt x="1376779" y="304943"/>
                </a:cubicBezTo>
                <a:lnTo>
                  <a:pt x="1383245" y="296006"/>
                </a:lnTo>
                <a:cubicBezTo>
                  <a:pt x="1386858" y="300063"/>
                  <a:pt x="1391295" y="302155"/>
                  <a:pt x="1396492" y="302155"/>
                </a:cubicBezTo>
                <a:cubicBezTo>
                  <a:pt x="1400359" y="302155"/>
                  <a:pt x="1403401" y="301140"/>
                  <a:pt x="1405556" y="299049"/>
                </a:cubicBezTo>
                <a:cubicBezTo>
                  <a:pt x="1407711" y="296957"/>
                  <a:pt x="1408789" y="294041"/>
                  <a:pt x="1408789" y="290175"/>
                </a:cubicBezTo>
                <a:lnTo>
                  <a:pt x="1408789" y="287259"/>
                </a:lnTo>
                <a:cubicBezTo>
                  <a:pt x="1405429" y="291062"/>
                  <a:pt x="1400992" y="292964"/>
                  <a:pt x="1395478" y="292964"/>
                </a:cubicBezTo>
                <a:cubicBezTo>
                  <a:pt x="1388886" y="292964"/>
                  <a:pt x="1383625" y="290365"/>
                  <a:pt x="1379505" y="285231"/>
                </a:cubicBezTo>
                <a:cubicBezTo>
                  <a:pt x="1375448" y="280097"/>
                  <a:pt x="1373420" y="273251"/>
                  <a:pt x="1373420" y="264758"/>
                </a:cubicBezTo>
                <a:lnTo>
                  <a:pt x="1373420" y="264124"/>
                </a:lnTo>
                <a:cubicBezTo>
                  <a:pt x="1373420" y="255694"/>
                  <a:pt x="1375448" y="248975"/>
                  <a:pt x="1379442" y="243841"/>
                </a:cubicBezTo>
                <a:cubicBezTo>
                  <a:pt x="1383435" y="238706"/>
                  <a:pt x="1388823" y="236171"/>
                  <a:pt x="1395605" y="236171"/>
                </a:cubicBezTo>
                <a:close/>
                <a:moveTo>
                  <a:pt x="1102450" y="236171"/>
                </a:moveTo>
                <a:cubicBezTo>
                  <a:pt x="1104098" y="236171"/>
                  <a:pt x="1105619" y="236425"/>
                  <a:pt x="1107014" y="236805"/>
                </a:cubicBezTo>
                <a:lnTo>
                  <a:pt x="1106824" y="250871"/>
                </a:lnTo>
                <a:lnTo>
                  <a:pt x="1101626" y="250496"/>
                </a:lnTo>
                <a:cubicBezTo>
                  <a:pt x="1096111" y="250496"/>
                  <a:pt x="1092499" y="252398"/>
                  <a:pt x="1090724" y="256137"/>
                </a:cubicBezTo>
                <a:lnTo>
                  <a:pt x="1090724" y="291950"/>
                </a:lnTo>
                <a:lnTo>
                  <a:pt x="1076082" y="291950"/>
                </a:lnTo>
                <a:lnTo>
                  <a:pt x="1076082" y="237185"/>
                </a:lnTo>
                <a:lnTo>
                  <a:pt x="1089900" y="237185"/>
                </a:lnTo>
                <a:lnTo>
                  <a:pt x="1090280" y="243714"/>
                </a:lnTo>
                <a:cubicBezTo>
                  <a:pt x="1093259" y="238706"/>
                  <a:pt x="1097316" y="236171"/>
                  <a:pt x="1102450" y="236171"/>
                </a:cubicBezTo>
                <a:close/>
                <a:moveTo>
                  <a:pt x="1487195" y="236108"/>
                </a:moveTo>
                <a:cubicBezTo>
                  <a:pt x="1494548" y="236108"/>
                  <a:pt x="1500633" y="238390"/>
                  <a:pt x="1505260" y="242890"/>
                </a:cubicBezTo>
                <a:cubicBezTo>
                  <a:pt x="1509950" y="247390"/>
                  <a:pt x="1512549" y="253539"/>
                  <a:pt x="1513056" y="261335"/>
                </a:cubicBezTo>
                <a:lnTo>
                  <a:pt x="1513056" y="265075"/>
                </a:lnTo>
                <a:cubicBezTo>
                  <a:pt x="1513119" y="273505"/>
                  <a:pt x="1510837" y="280224"/>
                  <a:pt x="1506147" y="285295"/>
                </a:cubicBezTo>
                <a:cubicBezTo>
                  <a:pt x="1501457" y="290365"/>
                  <a:pt x="1495181" y="292901"/>
                  <a:pt x="1487258" y="292901"/>
                </a:cubicBezTo>
                <a:cubicBezTo>
                  <a:pt x="1479335" y="292901"/>
                  <a:pt x="1473060" y="290365"/>
                  <a:pt x="1468370" y="285295"/>
                </a:cubicBezTo>
                <a:cubicBezTo>
                  <a:pt x="1463679" y="280224"/>
                  <a:pt x="1461334" y="273315"/>
                  <a:pt x="1461334" y="264631"/>
                </a:cubicBezTo>
                <a:lnTo>
                  <a:pt x="1461334" y="263997"/>
                </a:lnTo>
                <a:cubicBezTo>
                  <a:pt x="1461334" y="258546"/>
                  <a:pt x="1462348" y="253729"/>
                  <a:pt x="1464503" y="249482"/>
                </a:cubicBezTo>
                <a:cubicBezTo>
                  <a:pt x="1466595" y="245235"/>
                  <a:pt x="1469574" y="241939"/>
                  <a:pt x="1473504" y="239594"/>
                </a:cubicBezTo>
                <a:cubicBezTo>
                  <a:pt x="1477434" y="237249"/>
                  <a:pt x="1481997" y="236108"/>
                  <a:pt x="1487195" y="236108"/>
                </a:cubicBezTo>
                <a:close/>
                <a:moveTo>
                  <a:pt x="1345530" y="236108"/>
                </a:moveTo>
                <a:cubicBezTo>
                  <a:pt x="1351298" y="236108"/>
                  <a:pt x="1355672" y="237819"/>
                  <a:pt x="1358460" y="241242"/>
                </a:cubicBezTo>
                <a:cubicBezTo>
                  <a:pt x="1361313" y="244665"/>
                  <a:pt x="1362771" y="249736"/>
                  <a:pt x="1362834" y="256518"/>
                </a:cubicBezTo>
                <a:lnTo>
                  <a:pt x="1362834" y="291887"/>
                </a:lnTo>
                <a:lnTo>
                  <a:pt x="1348192" y="291887"/>
                </a:lnTo>
                <a:lnTo>
                  <a:pt x="1348192" y="256771"/>
                </a:lnTo>
                <a:cubicBezTo>
                  <a:pt x="1348192" y="253666"/>
                  <a:pt x="1347495" y="251384"/>
                  <a:pt x="1346164" y="249989"/>
                </a:cubicBezTo>
                <a:cubicBezTo>
                  <a:pt x="1344833" y="248595"/>
                  <a:pt x="1342551" y="247898"/>
                  <a:pt x="1339445" y="247898"/>
                </a:cubicBezTo>
                <a:cubicBezTo>
                  <a:pt x="1335325" y="247898"/>
                  <a:pt x="1332219" y="249672"/>
                  <a:pt x="1330191" y="253158"/>
                </a:cubicBezTo>
                <a:lnTo>
                  <a:pt x="1330191" y="291887"/>
                </a:lnTo>
                <a:lnTo>
                  <a:pt x="1315549" y="291887"/>
                </a:lnTo>
                <a:lnTo>
                  <a:pt x="1315549" y="237122"/>
                </a:lnTo>
                <a:lnTo>
                  <a:pt x="1329303" y="237122"/>
                </a:lnTo>
                <a:lnTo>
                  <a:pt x="1329367" y="237122"/>
                </a:lnTo>
                <a:lnTo>
                  <a:pt x="1329811" y="243461"/>
                </a:lnTo>
                <a:cubicBezTo>
                  <a:pt x="1333740" y="238580"/>
                  <a:pt x="1338938" y="236108"/>
                  <a:pt x="1345530" y="236108"/>
                </a:cubicBezTo>
                <a:close/>
                <a:moveTo>
                  <a:pt x="1256919" y="236108"/>
                </a:moveTo>
                <a:cubicBezTo>
                  <a:pt x="1262687" y="236108"/>
                  <a:pt x="1267060" y="237819"/>
                  <a:pt x="1269849" y="241242"/>
                </a:cubicBezTo>
                <a:cubicBezTo>
                  <a:pt x="1272702" y="244665"/>
                  <a:pt x="1274160" y="249736"/>
                  <a:pt x="1274223" y="256518"/>
                </a:cubicBezTo>
                <a:lnTo>
                  <a:pt x="1274223" y="291887"/>
                </a:lnTo>
                <a:lnTo>
                  <a:pt x="1259581" y="291887"/>
                </a:lnTo>
                <a:lnTo>
                  <a:pt x="1259581" y="256771"/>
                </a:lnTo>
                <a:cubicBezTo>
                  <a:pt x="1259581" y="253666"/>
                  <a:pt x="1258884" y="251384"/>
                  <a:pt x="1257553" y="249989"/>
                </a:cubicBezTo>
                <a:cubicBezTo>
                  <a:pt x="1256222" y="248595"/>
                  <a:pt x="1253940" y="247898"/>
                  <a:pt x="1250834" y="247898"/>
                </a:cubicBezTo>
                <a:cubicBezTo>
                  <a:pt x="1246714" y="247898"/>
                  <a:pt x="1243608" y="249672"/>
                  <a:pt x="1241580" y="253158"/>
                </a:cubicBezTo>
                <a:lnTo>
                  <a:pt x="1241580" y="291887"/>
                </a:lnTo>
                <a:lnTo>
                  <a:pt x="1226938" y="291887"/>
                </a:lnTo>
                <a:lnTo>
                  <a:pt x="1226938" y="237122"/>
                </a:lnTo>
                <a:lnTo>
                  <a:pt x="1240692" y="237122"/>
                </a:lnTo>
                <a:lnTo>
                  <a:pt x="1240756" y="237122"/>
                </a:lnTo>
                <a:lnTo>
                  <a:pt x="1241200" y="243461"/>
                </a:lnTo>
                <a:cubicBezTo>
                  <a:pt x="1245129" y="238580"/>
                  <a:pt x="1250390" y="236108"/>
                  <a:pt x="1256919" y="236108"/>
                </a:cubicBezTo>
                <a:close/>
                <a:moveTo>
                  <a:pt x="1136234" y="236108"/>
                </a:moveTo>
                <a:cubicBezTo>
                  <a:pt x="1143206" y="236108"/>
                  <a:pt x="1148721" y="237756"/>
                  <a:pt x="1152904" y="241052"/>
                </a:cubicBezTo>
                <a:cubicBezTo>
                  <a:pt x="1157088" y="244348"/>
                  <a:pt x="1159179" y="248595"/>
                  <a:pt x="1159179" y="253792"/>
                </a:cubicBezTo>
                <a:lnTo>
                  <a:pt x="1144538" y="253792"/>
                </a:lnTo>
                <a:cubicBezTo>
                  <a:pt x="1144538" y="251701"/>
                  <a:pt x="1143840" y="249989"/>
                  <a:pt x="1142509" y="248595"/>
                </a:cubicBezTo>
                <a:cubicBezTo>
                  <a:pt x="1141178" y="247200"/>
                  <a:pt x="1139023" y="246566"/>
                  <a:pt x="1136171" y="246566"/>
                </a:cubicBezTo>
                <a:cubicBezTo>
                  <a:pt x="1133699" y="246566"/>
                  <a:pt x="1131797" y="247137"/>
                  <a:pt x="1130466" y="248214"/>
                </a:cubicBezTo>
                <a:cubicBezTo>
                  <a:pt x="1129135" y="249355"/>
                  <a:pt x="1128438" y="250750"/>
                  <a:pt x="1128438" y="252461"/>
                </a:cubicBezTo>
                <a:cubicBezTo>
                  <a:pt x="1128438" y="254109"/>
                  <a:pt x="1129198" y="255377"/>
                  <a:pt x="1130720" y="256391"/>
                </a:cubicBezTo>
                <a:cubicBezTo>
                  <a:pt x="1132241" y="257405"/>
                  <a:pt x="1134840" y="258229"/>
                  <a:pt x="1138516" y="258990"/>
                </a:cubicBezTo>
                <a:cubicBezTo>
                  <a:pt x="1142129" y="259751"/>
                  <a:pt x="1145235" y="260511"/>
                  <a:pt x="1147707" y="261462"/>
                </a:cubicBezTo>
                <a:cubicBezTo>
                  <a:pt x="1155440" y="264314"/>
                  <a:pt x="1159306" y="269195"/>
                  <a:pt x="1159306" y="276167"/>
                </a:cubicBezTo>
                <a:cubicBezTo>
                  <a:pt x="1159306" y="281175"/>
                  <a:pt x="1157151" y="285231"/>
                  <a:pt x="1152904" y="288274"/>
                </a:cubicBezTo>
                <a:cubicBezTo>
                  <a:pt x="1148594" y="291380"/>
                  <a:pt x="1143080" y="292901"/>
                  <a:pt x="1136298" y="292901"/>
                </a:cubicBezTo>
                <a:cubicBezTo>
                  <a:pt x="1131734" y="292901"/>
                  <a:pt x="1127614" y="292077"/>
                  <a:pt x="1124064" y="290429"/>
                </a:cubicBezTo>
                <a:cubicBezTo>
                  <a:pt x="1120515" y="288781"/>
                  <a:pt x="1117726" y="286562"/>
                  <a:pt x="1115698" y="283710"/>
                </a:cubicBezTo>
                <a:cubicBezTo>
                  <a:pt x="1113669" y="280858"/>
                  <a:pt x="1112655" y="277752"/>
                  <a:pt x="1112655" y="274456"/>
                </a:cubicBezTo>
                <a:lnTo>
                  <a:pt x="1126536" y="274456"/>
                </a:lnTo>
                <a:cubicBezTo>
                  <a:pt x="1126663" y="277055"/>
                  <a:pt x="1127614" y="279019"/>
                  <a:pt x="1129452" y="280414"/>
                </a:cubicBezTo>
                <a:cubicBezTo>
                  <a:pt x="1131227" y="281808"/>
                  <a:pt x="1133635" y="282506"/>
                  <a:pt x="1136678" y="282506"/>
                </a:cubicBezTo>
                <a:cubicBezTo>
                  <a:pt x="1139467" y="282506"/>
                  <a:pt x="1141559" y="281999"/>
                  <a:pt x="1143016" y="280921"/>
                </a:cubicBezTo>
                <a:cubicBezTo>
                  <a:pt x="1144474" y="279843"/>
                  <a:pt x="1145171" y="278449"/>
                  <a:pt x="1145171" y="276738"/>
                </a:cubicBezTo>
                <a:cubicBezTo>
                  <a:pt x="1145171" y="274963"/>
                  <a:pt x="1144284" y="273568"/>
                  <a:pt x="1142509" y="272491"/>
                </a:cubicBezTo>
                <a:cubicBezTo>
                  <a:pt x="1140734" y="271477"/>
                  <a:pt x="1137882" y="270526"/>
                  <a:pt x="1133952" y="269765"/>
                </a:cubicBezTo>
                <a:cubicBezTo>
                  <a:pt x="1120958" y="267040"/>
                  <a:pt x="1114430" y="261525"/>
                  <a:pt x="1114430" y="253158"/>
                </a:cubicBezTo>
                <a:cubicBezTo>
                  <a:pt x="1114430" y="248278"/>
                  <a:pt x="1116458" y="244221"/>
                  <a:pt x="1120451" y="240989"/>
                </a:cubicBezTo>
                <a:cubicBezTo>
                  <a:pt x="1124445" y="237756"/>
                  <a:pt x="1129769" y="236108"/>
                  <a:pt x="1136234" y="236108"/>
                </a:cubicBezTo>
                <a:close/>
                <a:moveTo>
                  <a:pt x="1039572" y="236108"/>
                </a:moveTo>
                <a:cubicBezTo>
                  <a:pt x="1046988" y="236108"/>
                  <a:pt x="1053010" y="238390"/>
                  <a:pt x="1057700" y="242890"/>
                </a:cubicBezTo>
                <a:cubicBezTo>
                  <a:pt x="1062391" y="247390"/>
                  <a:pt x="1064989" y="253539"/>
                  <a:pt x="1065496" y="261335"/>
                </a:cubicBezTo>
                <a:lnTo>
                  <a:pt x="1065623" y="265075"/>
                </a:lnTo>
                <a:cubicBezTo>
                  <a:pt x="1065623" y="273505"/>
                  <a:pt x="1063278" y="280224"/>
                  <a:pt x="1058587" y="285295"/>
                </a:cubicBezTo>
                <a:cubicBezTo>
                  <a:pt x="1053897" y="290365"/>
                  <a:pt x="1047622" y="292901"/>
                  <a:pt x="1039699" y="292901"/>
                </a:cubicBezTo>
                <a:cubicBezTo>
                  <a:pt x="1031776" y="292901"/>
                  <a:pt x="1025501" y="290365"/>
                  <a:pt x="1020810" y="285295"/>
                </a:cubicBezTo>
                <a:cubicBezTo>
                  <a:pt x="1016120" y="280224"/>
                  <a:pt x="1013774" y="273315"/>
                  <a:pt x="1013774" y="264631"/>
                </a:cubicBezTo>
                <a:lnTo>
                  <a:pt x="1013774" y="263934"/>
                </a:lnTo>
                <a:lnTo>
                  <a:pt x="1013711" y="263997"/>
                </a:lnTo>
                <a:cubicBezTo>
                  <a:pt x="1013711" y="258546"/>
                  <a:pt x="1014789" y="253729"/>
                  <a:pt x="1016817" y="249482"/>
                </a:cubicBezTo>
                <a:cubicBezTo>
                  <a:pt x="1018909" y="245235"/>
                  <a:pt x="1021951" y="241939"/>
                  <a:pt x="1025881" y="239594"/>
                </a:cubicBezTo>
                <a:cubicBezTo>
                  <a:pt x="1029811" y="237249"/>
                  <a:pt x="1034374" y="236108"/>
                  <a:pt x="1039572" y="236108"/>
                </a:cubicBezTo>
                <a:close/>
                <a:moveTo>
                  <a:pt x="1546714" y="236044"/>
                </a:moveTo>
                <a:cubicBezTo>
                  <a:pt x="1553559" y="236044"/>
                  <a:pt x="1559074" y="238009"/>
                  <a:pt x="1563194" y="241875"/>
                </a:cubicBezTo>
                <a:cubicBezTo>
                  <a:pt x="1567314" y="245805"/>
                  <a:pt x="1569405" y="250939"/>
                  <a:pt x="1569469" y="257468"/>
                </a:cubicBezTo>
                <a:lnTo>
                  <a:pt x="1555778" y="257468"/>
                </a:lnTo>
                <a:cubicBezTo>
                  <a:pt x="1555714" y="254616"/>
                  <a:pt x="1554827" y="252334"/>
                  <a:pt x="1553116" y="250496"/>
                </a:cubicBezTo>
                <a:cubicBezTo>
                  <a:pt x="1551404" y="248721"/>
                  <a:pt x="1549186" y="247834"/>
                  <a:pt x="1546460" y="247834"/>
                </a:cubicBezTo>
                <a:cubicBezTo>
                  <a:pt x="1543037" y="247834"/>
                  <a:pt x="1540502" y="249038"/>
                  <a:pt x="1538727" y="251573"/>
                </a:cubicBezTo>
                <a:cubicBezTo>
                  <a:pt x="1537016" y="254045"/>
                  <a:pt x="1536129" y="258102"/>
                  <a:pt x="1536129" y="263680"/>
                </a:cubicBezTo>
                <a:lnTo>
                  <a:pt x="1536129" y="265201"/>
                </a:lnTo>
                <a:cubicBezTo>
                  <a:pt x="1536129" y="270842"/>
                  <a:pt x="1537016" y="274899"/>
                  <a:pt x="1538727" y="277371"/>
                </a:cubicBezTo>
                <a:cubicBezTo>
                  <a:pt x="1540439" y="279843"/>
                  <a:pt x="1543037" y="281047"/>
                  <a:pt x="1546587" y="281047"/>
                </a:cubicBezTo>
                <a:lnTo>
                  <a:pt x="1546587" y="281111"/>
                </a:lnTo>
                <a:cubicBezTo>
                  <a:pt x="1549249" y="281111"/>
                  <a:pt x="1551468" y="280350"/>
                  <a:pt x="1553179" y="278892"/>
                </a:cubicBezTo>
                <a:cubicBezTo>
                  <a:pt x="1554890" y="277371"/>
                  <a:pt x="1555778" y="275406"/>
                  <a:pt x="1555841" y="272934"/>
                </a:cubicBezTo>
                <a:lnTo>
                  <a:pt x="1569532" y="272934"/>
                </a:lnTo>
                <a:cubicBezTo>
                  <a:pt x="1569532" y="276674"/>
                  <a:pt x="1568455" y="280033"/>
                  <a:pt x="1566490" y="283139"/>
                </a:cubicBezTo>
                <a:cubicBezTo>
                  <a:pt x="1564525" y="286245"/>
                  <a:pt x="1561799" y="288590"/>
                  <a:pt x="1558313" y="290301"/>
                </a:cubicBezTo>
                <a:cubicBezTo>
                  <a:pt x="1554827" y="292013"/>
                  <a:pt x="1551024" y="292837"/>
                  <a:pt x="1546840" y="292837"/>
                </a:cubicBezTo>
                <a:cubicBezTo>
                  <a:pt x="1539044" y="292837"/>
                  <a:pt x="1532832" y="290365"/>
                  <a:pt x="1528332" y="285357"/>
                </a:cubicBezTo>
                <a:cubicBezTo>
                  <a:pt x="1523832" y="280413"/>
                  <a:pt x="1521550" y="273504"/>
                  <a:pt x="1521550" y="264757"/>
                </a:cubicBezTo>
                <a:lnTo>
                  <a:pt x="1521550" y="263807"/>
                </a:lnTo>
                <a:cubicBezTo>
                  <a:pt x="1521550" y="255376"/>
                  <a:pt x="1523768" y="248658"/>
                  <a:pt x="1528269" y="243587"/>
                </a:cubicBezTo>
                <a:cubicBezTo>
                  <a:pt x="1532769" y="238579"/>
                  <a:pt x="1538917" y="236044"/>
                  <a:pt x="1546714" y="236044"/>
                </a:cubicBezTo>
                <a:close/>
                <a:moveTo>
                  <a:pt x="959644" y="218233"/>
                </a:moveTo>
                <a:lnTo>
                  <a:pt x="1007626" y="218233"/>
                </a:lnTo>
                <a:lnTo>
                  <a:pt x="1007626" y="230530"/>
                </a:lnTo>
                <a:lnTo>
                  <a:pt x="974856" y="230530"/>
                </a:lnTo>
                <a:lnTo>
                  <a:pt x="974856" y="249545"/>
                </a:lnTo>
                <a:lnTo>
                  <a:pt x="1004013" y="249545"/>
                </a:lnTo>
                <a:lnTo>
                  <a:pt x="1004013" y="261778"/>
                </a:lnTo>
                <a:lnTo>
                  <a:pt x="974856" y="261778"/>
                </a:lnTo>
                <a:lnTo>
                  <a:pt x="974856" y="291886"/>
                </a:lnTo>
                <a:lnTo>
                  <a:pt x="959644" y="291886"/>
                </a:lnTo>
                <a:close/>
                <a:moveTo>
                  <a:pt x="1295013" y="215444"/>
                </a:moveTo>
                <a:cubicBezTo>
                  <a:pt x="1297548" y="215444"/>
                  <a:pt x="1299513" y="216141"/>
                  <a:pt x="1300971" y="217599"/>
                </a:cubicBezTo>
                <a:cubicBezTo>
                  <a:pt x="1302492" y="218994"/>
                  <a:pt x="1303190" y="220832"/>
                  <a:pt x="1303190" y="222987"/>
                </a:cubicBezTo>
                <a:cubicBezTo>
                  <a:pt x="1303190" y="225142"/>
                  <a:pt x="1302429" y="227043"/>
                  <a:pt x="1300971" y="228438"/>
                </a:cubicBezTo>
                <a:cubicBezTo>
                  <a:pt x="1299450" y="229896"/>
                  <a:pt x="1297485" y="230593"/>
                  <a:pt x="1295013" y="230593"/>
                </a:cubicBezTo>
                <a:cubicBezTo>
                  <a:pt x="1292541" y="230593"/>
                  <a:pt x="1290576" y="229896"/>
                  <a:pt x="1289055" y="228438"/>
                </a:cubicBezTo>
                <a:cubicBezTo>
                  <a:pt x="1287534" y="227043"/>
                  <a:pt x="1286773" y="225205"/>
                  <a:pt x="1286773" y="222987"/>
                </a:cubicBezTo>
                <a:cubicBezTo>
                  <a:pt x="1286773" y="220768"/>
                  <a:pt x="1287534" y="218994"/>
                  <a:pt x="1288992" y="217599"/>
                </a:cubicBezTo>
                <a:cubicBezTo>
                  <a:pt x="1290449" y="216205"/>
                  <a:pt x="1292478" y="215444"/>
                  <a:pt x="1295013" y="215444"/>
                </a:cubicBezTo>
                <a:close/>
                <a:moveTo>
                  <a:pt x="1579040" y="214177"/>
                </a:moveTo>
                <a:lnTo>
                  <a:pt x="1593682" y="214177"/>
                </a:lnTo>
                <a:lnTo>
                  <a:pt x="1593682" y="243080"/>
                </a:lnTo>
                <a:cubicBezTo>
                  <a:pt x="1597548" y="238453"/>
                  <a:pt x="1602429" y="236108"/>
                  <a:pt x="1608324" y="236108"/>
                </a:cubicBezTo>
                <a:cubicBezTo>
                  <a:pt x="1620177" y="236108"/>
                  <a:pt x="1626198" y="243017"/>
                  <a:pt x="1626388" y="256835"/>
                </a:cubicBezTo>
                <a:lnTo>
                  <a:pt x="1626388" y="291887"/>
                </a:lnTo>
                <a:lnTo>
                  <a:pt x="1611747" y="291887"/>
                </a:lnTo>
                <a:lnTo>
                  <a:pt x="1611747" y="257152"/>
                </a:lnTo>
                <a:cubicBezTo>
                  <a:pt x="1611747" y="253983"/>
                  <a:pt x="1611113" y="251701"/>
                  <a:pt x="1609718" y="250180"/>
                </a:cubicBezTo>
                <a:cubicBezTo>
                  <a:pt x="1608387" y="248658"/>
                  <a:pt x="1606105" y="247961"/>
                  <a:pt x="1602999" y="247961"/>
                </a:cubicBezTo>
                <a:cubicBezTo>
                  <a:pt x="1598753" y="247961"/>
                  <a:pt x="1595647" y="249609"/>
                  <a:pt x="1593682" y="252905"/>
                </a:cubicBezTo>
                <a:lnTo>
                  <a:pt x="1593682" y="291887"/>
                </a:lnTo>
                <a:lnTo>
                  <a:pt x="1579040" y="291887"/>
                </a:lnTo>
                <a:close/>
                <a:moveTo>
                  <a:pt x="1170335" y="214177"/>
                </a:moveTo>
                <a:lnTo>
                  <a:pt x="1184977" y="214177"/>
                </a:lnTo>
                <a:lnTo>
                  <a:pt x="1184977" y="257215"/>
                </a:lnTo>
                <a:lnTo>
                  <a:pt x="1187829" y="253602"/>
                </a:lnTo>
                <a:lnTo>
                  <a:pt x="1201837" y="237122"/>
                </a:lnTo>
                <a:lnTo>
                  <a:pt x="1219395" y="237122"/>
                </a:lnTo>
                <a:lnTo>
                  <a:pt x="1199619" y="259941"/>
                </a:lnTo>
                <a:lnTo>
                  <a:pt x="1221106" y="291887"/>
                </a:lnTo>
                <a:lnTo>
                  <a:pt x="1204309" y="291887"/>
                </a:lnTo>
                <a:lnTo>
                  <a:pt x="1190238" y="269956"/>
                </a:lnTo>
                <a:lnTo>
                  <a:pt x="1184977" y="275216"/>
                </a:lnTo>
                <a:lnTo>
                  <a:pt x="1184977" y="291887"/>
                </a:lnTo>
                <a:lnTo>
                  <a:pt x="1170335" y="291887"/>
                </a:lnTo>
                <a:close/>
                <a:moveTo>
                  <a:pt x="1502598" y="135897"/>
                </a:moveTo>
                <a:cubicBezTo>
                  <a:pt x="1495245" y="135897"/>
                  <a:pt x="1491378" y="138432"/>
                  <a:pt x="1490872" y="143503"/>
                </a:cubicBezTo>
                <a:lnTo>
                  <a:pt x="1490872" y="144390"/>
                </a:lnTo>
                <a:cubicBezTo>
                  <a:pt x="1490872" y="146228"/>
                  <a:pt x="1491442" y="147686"/>
                  <a:pt x="1492773" y="148891"/>
                </a:cubicBezTo>
                <a:cubicBezTo>
                  <a:pt x="1494041" y="150095"/>
                  <a:pt x="1495816" y="150665"/>
                  <a:pt x="1498034" y="150665"/>
                </a:cubicBezTo>
                <a:cubicBezTo>
                  <a:pt x="1500189" y="150665"/>
                  <a:pt x="1502154" y="150158"/>
                  <a:pt x="1503992" y="149208"/>
                </a:cubicBezTo>
                <a:cubicBezTo>
                  <a:pt x="1505830" y="148257"/>
                  <a:pt x="1507161" y="146989"/>
                  <a:pt x="1508049" y="145341"/>
                </a:cubicBezTo>
                <a:lnTo>
                  <a:pt x="1508049" y="135897"/>
                </a:lnTo>
                <a:close/>
                <a:moveTo>
                  <a:pt x="1471286" y="119728"/>
                </a:moveTo>
                <a:lnTo>
                  <a:pt x="1471349" y="119733"/>
                </a:lnTo>
                <a:lnTo>
                  <a:pt x="1471286" y="119733"/>
                </a:lnTo>
                <a:close/>
                <a:moveTo>
                  <a:pt x="1106824" y="119728"/>
                </a:moveTo>
                <a:lnTo>
                  <a:pt x="1106887" y="119733"/>
                </a:lnTo>
                <a:lnTo>
                  <a:pt x="1106824" y="119733"/>
                </a:lnTo>
                <a:close/>
                <a:moveTo>
                  <a:pt x="1137502" y="116881"/>
                </a:moveTo>
                <a:cubicBezTo>
                  <a:pt x="1133984" y="116881"/>
                  <a:pt x="1131338" y="118307"/>
                  <a:pt x="1129571" y="121175"/>
                </a:cubicBezTo>
                <a:lnTo>
                  <a:pt x="1126924" y="134089"/>
                </a:lnTo>
                <a:lnTo>
                  <a:pt x="1126917" y="134059"/>
                </a:lnTo>
                <a:lnTo>
                  <a:pt x="1126917" y="134122"/>
                </a:lnTo>
                <a:lnTo>
                  <a:pt x="1126924" y="134089"/>
                </a:lnTo>
                <a:lnTo>
                  <a:pt x="1129579" y="145912"/>
                </a:lnTo>
                <a:cubicBezTo>
                  <a:pt x="1131354" y="148637"/>
                  <a:pt x="1133953" y="150032"/>
                  <a:pt x="1137375" y="150032"/>
                </a:cubicBezTo>
                <a:cubicBezTo>
                  <a:pt x="1141876" y="150032"/>
                  <a:pt x="1145108" y="148130"/>
                  <a:pt x="1146946" y="144264"/>
                </a:cubicBezTo>
                <a:lnTo>
                  <a:pt x="1146946" y="122586"/>
                </a:lnTo>
                <a:cubicBezTo>
                  <a:pt x="1145108" y="118783"/>
                  <a:pt x="1141939" y="116881"/>
                  <a:pt x="1137502" y="116881"/>
                </a:cubicBezTo>
                <a:close/>
                <a:moveTo>
                  <a:pt x="1595647" y="116818"/>
                </a:moveTo>
                <a:cubicBezTo>
                  <a:pt x="1592731" y="116818"/>
                  <a:pt x="1590386" y="117768"/>
                  <a:pt x="1588611" y="119733"/>
                </a:cubicBezTo>
                <a:cubicBezTo>
                  <a:pt x="1586773" y="121698"/>
                  <a:pt x="1585632" y="124551"/>
                  <a:pt x="1585125" y="128163"/>
                </a:cubicBezTo>
                <a:lnTo>
                  <a:pt x="1605471" y="128163"/>
                </a:lnTo>
                <a:lnTo>
                  <a:pt x="1605471" y="127023"/>
                </a:lnTo>
                <a:cubicBezTo>
                  <a:pt x="1605408" y="123790"/>
                  <a:pt x="1604521" y="121254"/>
                  <a:pt x="1602809" y="119480"/>
                </a:cubicBezTo>
                <a:cubicBezTo>
                  <a:pt x="1601161" y="117705"/>
                  <a:pt x="1598752" y="116818"/>
                  <a:pt x="1595647" y="116818"/>
                </a:cubicBezTo>
                <a:close/>
                <a:moveTo>
                  <a:pt x="1653516" y="116817"/>
                </a:moveTo>
                <a:cubicBezTo>
                  <a:pt x="1650030" y="116817"/>
                  <a:pt x="1647241" y="118275"/>
                  <a:pt x="1645276" y="121127"/>
                </a:cubicBezTo>
                <a:cubicBezTo>
                  <a:pt x="1643248" y="123980"/>
                  <a:pt x="1642234" y="128290"/>
                  <a:pt x="1642234" y="134058"/>
                </a:cubicBezTo>
                <a:lnTo>
                  <a:pt x="1642170" y="134058"/>
                </a:lnTo>
                <a:cubicBezTo>
                  <a:pt x="1642170" y="139065"/>
                  <a:pt x="1643185" y="142932"/>
                  <a:pt x="1645149" y="145784"/>
                </a:cubicBezTo>
                <a:cubicBezTo>
                  <a:pt x="1647178" y="148636"/>
                  <a:pt x="1649903" y="150031"/>
                  <a:pt x="1653390" y="150031"/>
                </a:cubicBezTo>
                <a:cubicBezTo>
                  <a:pt x="1657826" y="150031"/>
                  <a:pt x="1660996" y="148383"/>
                  <a:pt x="1662961" y="144960"/>
                </a:cubicBezTo>
                <a:lnTo>
                  <a:pt x="1662961" y="121825"/>
                </a:lnTo>
                <a:cubicBezTo>
                  <a:pt x="1660996" y="118465"/>
                  <a:pt x="1657890" y="116817"/>
                  <a:pt x="1653516" y="116817"/>
                </a:cubicBezTo>
                <a:close/>
                <a:moveTo>
                  <a:pt x="1198098" y="116754"/>
                </a:moveTo>
                <a:cubicBezTo>
                  <a:pt x="1194485" y="116754"/>
                  <a:pt x="1191760" y="118149"/>
                  <a:pt x="1189795" y="120938"/>
                </a:cubicBezTo>
                <a:cubicBezTo>
                  <a:pt x="1187830" y="123727"/>
                  <a:pt x="1186879" y="128037"/>
                  <a:pt x="1186879" y="133868"/>
                </a:cubicBezTo>
                <a:lnTo>
                  <a:pt x="1186879" y="133931"/>
                </a:lnTo>
                <a:cubicBezTo>
                  <a:pt x="1186879" y="139129"/>
                  <a:pt x="1187830" y="143122"/>
                  <a:pt x="1189795" y="145848"/>
                </a:cubicBezTo>
                <a:cubicBezTo>
                  <a:pt x="1191760" y="148573"/>
                  <a:pt x="1194548" y="149968"/>
                  <a:pt x="1198225" y="149968"/>
                </a:cubicBezTo>
                <a:cubicBezTo>
                  <a:pt x="1201901" y="149968"/>
                  <a:pt x="1204500" y="148637"/>
                  <a:pt x="1206528" y="145848"/>
                </a:cubicBezTo>
                <a:cubicBezTo>
                  <a:pt x="1208493" y="143122"/>
                  <a:pt x="1209507" y="138749"/>
                  <a:pt x="1209507" y="132791"/>
                </a:cubicBezTo>
                <a:cubicBezTo>
                  <a:pt x="1209507" y="127720"/>
                  <a:pt x="1208493" y="123727"/>
                  <a:pt x="1206528" y="120938"/>
                </a:cubicBezTo>
                <a:cubicBezTo>
                  <a:pt x="1204500" y="118149"/>
                  <a:pt x="1201711" y="116754"/>
                  <a:pt x="1198098" y="116754"/>
                </a:cubicBezTo>
                <a:close/>
                <a:moveTo>
                  <a:pt x="1039572" y="116754"/>
                </a:moveTo>
                <a:cubicBezTo>
                  <a:pt x="1035959" y="116754"/>
                  <a:pt x="1033234" y="118149"/>
                  <a:pt x="1031269" y="120938"/>
                </a:cubicBezTo>
                <a:cubicBezTo>
                  <a:pt x="1029304" y="123727"/>
                  <a:pt x="1028353" y="128037"/>
                  <a:pt x="1028353" y="133868"/>
                </a:cubicBezTo>
                <a:lnTo>
                  <a:pt x="1028353" y="133931"/>
                </a:lnTo>
                <a:cubicBezTo>
                  <a:pt x="1028353" y="139129"/>
                  <a:pt x="1029304" y="143122"/>
                  <a:pt x="1031269" y="145848"/>
                </a:cubicBezTo>
                <a:cubicBezTo>
                  <a:pt x="1033234" y="148573"/>
                  <a:pt x="1036022" y="149968"/>
                  <a:pt x="1039699" y="149968"/>
                </a:cubicBezTo>
                <a:cubicBezTo>
                  <a:pt x="1043375" y="149968"/>
                  <a:pt x="1045974" y="148637"/>
                  <a:pt x="1048002" y="145848"/>
                </a:cubicBezTo>
                <a:cubicBezTo>
                  <a:pt x="1050031" y="143122"/>
                  <a:pt x="1050981" y="138749"/>
                  <a:pt x="1050981" y="132791"/>
                </a:cubicBezTo>
                <a:cubicBezTo>
                  <a:pt x="1050981" y="127720"/>
                  <a:pt x="1049967" y="123727"/>
                  <a:pt x="1048002" y="120938"/>
                </a:cubicBezTo>
                <a:cubicBezTo>
                  <a:pt x="1046037" y="118149"/>
                  <a:pt x="1043185" y="116754"/>
                  <a:pt x="1039572" y="116754"/>
                </a:cubicBezTo>
                <a:close/>
                <a:moveTo>
                  <a:pt x="1691167" y="106043"/>
                </a:moveTo>
                <a:lnTo>
                  <a:pt x="1705873" y="106043"/>
                </a:lnTo>
                <a:lnTo>
                  <a:pt x="1705873" y="160807"/>
                </a:lnTo>
                <a:lnTo>
                  <a:pt x="1691167" y="160807"/>
                </a:lnTo>
                <a:close/>
                <a:moveTo>
                  <a:pt x="1649777" y="105091"/>
                </a:moveTo>
                <a:cubicBezTo>
                  <a:pt x="1655798" y="105091"/>
                  <a:pt x="1660425" y="107183"/>
                  <a:pt x="1663785" y="111303"/>
                </a:cubicBezTo>
                <a:lnTo>
                  <a:pt x="1664419" y="106169"/>
                </a:lnTo>
                <a:lnTo>
                  <a:pt x="1677666" y="106169"/>
                </a:lnTo>
                <a:lnTo>
                  <a:pt x="1677666" y="159095"/>
                </a:lnTo>
                <a:cubicBezTo>
                  <a:pt x="1677666" y="163912"/>
                  <a:pt x="1676588" y="168032"/>
                  <a:pt x="1674433" y="171582"/>
                </a:cubicBezTo>
                <a:cubicBezTo>
                  <a:pt x="1672278" y="175131"/>
                  <a:pt x="1669172" y="177793"/>
                  <a:pt x="1665243" y="179695"/>
                </a:cubicBezTo>
                <a:cubicBezTo>
                  <a:pt x="1661313" y="181533"/>
                  <a:pt x="1656686" y="182484"/>
                  <a:pt x="1651361" y="182484"/>
                </a:cubicBezTo>
                <a:cubicBezTo>
                  <a:pt x="1647368" y="182484"/>
                  <a:pt x="1643438" y="181660"/>
                  <a:pt x="1639635" y="180075"/>
                </a:cubicBezTo>
                <a:cubicBezTo>
                  <a:pt x="1635832" y="178491"/>
                  <a:pt x="1632916" y="176399"/>
                  <a:pt x="1630951" y="173863"/>
                </a:cubicBezTo>
                <a:lnTo>
                  <a:pt x="1637417" y="164990"/>
                </a:lnTo>
                <a:cubicBezTo>
                  <a:pt x="1641093" y="169046"/>
                  <a:pt x="1645467" y="171138"/>
                  <a:pt x="1650664" y="171138"/>
                </a:cubicBezTo>
                <a:cubicBezTo>
                  <a:pt x="1654531" y="171138"/>
                  <a:pt x="1657573" y="170124"/>
                  <a:pt x="1659728" y="168032"/>
                </a:cubicBezTo>
                <a:cubicBezTo>
                  <a:pt x="1661883" y="165940"/>
                  <a:pt x="1662961" y="163025"/>
                  <a:pt x="1662961" y="159222"/>
                </a:cubicBezTo>
                <a:lnTo>
                  <a:pt x="1662961" y="156306"/>
                </a:lnTo>
                <a:cubicBezTo>
                  <a:pt x="1659601" y="160109"/>
                  <a:pt x="1655164" y="162011"/>
                  <a:pt x="1649650" y="162011"/>
                </a:cubicBezTo>
                <a:cubicBezTo>
                  <a:pt x="1643058" y="162011"/>
                  <a:pt x="1637734" y="159412"/>
                  <a:pt x="1633677" y="154278"/>
                </a:cubicBezTo>
                <a:cubicBezTo>
                  <a:pt x="1629620" y="149143"/>
                  <a:pt x="1627592" y="142298"/>
                  <a:pt x="1627592" y="133804"/>
                </a:cubicBezTo>
                <a:lnTo>
                  <a:pt x="1627592" y="133170"/>
                </a:lnTo>
                <a:lnTo>
                  <a:pt x="1627592" y="133044"/>
                </a:lnTo>
                <a:cubicBezTo>
                  <a:pt x="1627592" y="124614"/>
                  <a:pt x="1629620" y="117895"/>
                  <a:pt x="1633614" y="112761"/>
                </a:cubicBezTo>
                <a:cubicBezTo>
                  <a:pt x="1637607" y="107626"/>
                  <a:pt x="1642994" y="105091"/>
                  <a:pt x="1649777" y="105091"/>
                </a:cubicBezTo>
                <a:close/>
                <a:moveTo>
                  <a:pt x="1740227" y="105028"/>
                </a:moveTo>
                <a:cubicBezTo>
                  <a:pt x="1747199" y="105028"/>
                  <a:pt x="1752714" y="106676"/>
                  <a:pt x="1756897" y="109972"/>
                </a:cubicBezTo>
                <a:cubicBezTo>
                  <a:pt x="1761081" y="113268"/>
                  <a:pt x="1763173" y="117515"/>
                  <a:pt x="1763173" y="122712"/>
                </a:cubicBezTo>
                <a:lnTo>
                  <a:pt x="1748531" y="122712"/>
                </a:lnTo>
                <a:cubicBezTo>
                  <a:pt x="1748531" y="120621"/>
                  <a:pt x="1747833" y="118909"/>
                  <a:pt x="1746502" y="117515"/>
                </a:cubicBezTo>
                <a:cubicBezTo>
                  <a:pt x="1745171" y="116120"/>
                  <a:pt x="1743016" y="115486"/>
                  <a:pt x="1740164" y="115486"/>
                </a:cubicBezTo>
                <a:cubicBezTo>
                  <a:pt x="1737692" y="115486"/>
                  <a:pt x="1735790" y="116057"/>
                  <a:pt x="1734459" y="117134"/>
                </a:cubicBezTo>
                <a:cubicBezTo>
                  <a:pt x="1733128" y="118275"/>
                  <a:pt x="1732431" y="119670"/>
                  <a:pt x="1732431" y="121381"/>
                </a:cubicBezTo>
                <a:cubicBezTo>
                  <a:pt x="1732431" y="123029"/>
                  <a:pt x="1733192" y="124297"/>
                  <a:pt x="1734713" y="125311"/>
                </a:cubicBezTo>
                <a:cubicBezTo>
                  <a:pt x="1736234" y="126325"/>
                  <a:pt x="1738833" y="127149"/>
                  <a:pt x="1742509" y="127910"/>
                </a:cubicBezTo>
                <a:cubicBezTo>
                  <a:pt x="1746185" y="128671"/>
                  <a:pt x="1749228" y="129431"/>
                  <a:pt x="1751700" y="130382"/>
                </a:cubicBezTo>
                <a:cubicBezTo>
                  <a:pt x="1759433" y="133234"/>
                  <a:pt x="1763299" y="138115"/>
                  <a:pt x="1763299" y="145087"/>
                </a:cubicBezTo>
                <a:cubicBezTo>
                  <a:pt x="1763299" y="150095"/>
                  <a:pt x="1761144" y="154151"/>
                  <a:pt x="1756897" y="157194"/>
                </a:cubicBezTo>
                <a:cubicBezTo>
                  <a:pt x="1752587" y="160300"/>
                  <a:pt x="1747073" y="161821"/>
                  <a:pt x="1740291" y="161821"/>
                </a:cubicBezTo>
                <a:cubicBezTo>
                  <a:pt x="1735727" y="161821"/>
                  <a:pt x="1731607" y="160997"/>
                  <a:pt x="1728057" y="159349"/>
                </a:cubicBezTo>
                <a:cubicBezTo>
                  <a:pt x="1724508" y="157701"/>
                  <a:pt x="1721719" y="155482"/>
                  <a:pt x="1719691" y="152630"/>
                </a:cubicBezTo>
                <a:cubicBezTo>
                  <a:pt x="1717662" y="149778"/>
                  <a:pt x="1716648" y="146672"/>
                  <a:pt x="1716648" y="143376"/>
                </a:cubicBezTo>
                <a:lnTo>
                  <a:pt x="1730529" y="143376"/>
                </a:lnTo>
                <a:cubicBezTo>
                  <a:pt x="1730656" y="145975"/>
                  <a:pt x="1731607" y="147939"/>
                  <a:pt x="1733445" y="149334"/>
                </a:cubicBezTo>
                <a:cubicBezTo>
                  <a:pt x="1735220" y="150728"/>
                  <a:pt x="1737629" y="151426"/>
                  <a:pt x="1740607" y="151426"/>
                </a:cubicBezTo>
                <a:cubicBezTo>
                  <a:pt x="1743396" y="151426"/>
                  <a:pt x="1745488" y="150919"/>
                  <a:pt x="1746946" y="149841"/>
                </a:cubicBezTo>
                <a:cubicBezTo>
                  <a:pt x="1748404" y="148763"/>
                  <a:pt x="1749101" y="147369"/>
                  <a:pt x="1749101" y="145658"/>
                </a:cubicBezTo>
                <a:cubicBezTo>
                  <a:pt x="1749101" y="143883"/>
                  <a:pt x="1748214" y="142488"/>
                  <a:pt x="1746439" y="141411"/>
                </a:cubicBezTo>
                <a:cubicBezTo>
                  <a:pt x="1744664" y="140397"/>
                  <a:pt x="1741812" y="139446"/>
                  <a:pt x="1737882" y="138685"/>
                </a:cubicBezTo>
                <a:cubicBezTo>
                  <a:pt x="1724888" y="135960"/>
                  <a:pt x="1718360" y="130445"/>
                  <a:pt x="1718360" y="122079"/>
                </a:cubicBezTo>
                <a:cubicBezTo>
                  <a:pt x="1718360" y="117198"/>
                  <a:pt x="1720388" y="113141"/>
                  <a:pt x="1724444" y="109909"/>
                </a:cubicBezTo>
                <a:cubicBezTo>
                  <a:pt x="1728438" y="106676"/>
                  <a:pt x="1733762" y="105028"/>
                  <a:pt x="1740227" y="105028"/>
                </a:cubicBezTo>
                <a:close/>
                <a:moveTo>
                  <a:pt x="1595710" y="105028"/>
                </a:moveTo>
                <a:cubicBezTo>
                  <a:pt x="1603189" y="105028"/>
                  <a:pt x="1609084" y="107373"/>
                  <a:pt x="1613394" y="112127"/>
                </a:cubicBezTo>
                <a:cubicBezTo>
                  <a:pt x="1617705" y="116818"/>
                  <a:pt x="1619860" y="123536"/>
                  <a:pt x="1619860" y="132220"/>
                </a:cubicBezTo>
                <a:lnTo>
                  <a:pt x="1619860" y="138178"/>
                </a:lnTo>
                <a:lnTo>
                  <a:pt x="1584998" y="138178"/>
                </a:lnTo>
                <a:cubicBezTo>
                  <a:pt x="1585505" y="141791"/>
                  <a:pt x="1586900" y="144643"/>
                  <a:pt x="1589308" y="146799"/>
                </a:cubicBezTo>
                <a:cubicBezTo>
                  <a:pt x="1591653" y="148954"/>
                  <a:pt x="1594696" y="150031"/>
                  <a:pt x="1598309" y="150031"/>
                </a:cubicBezTo>
                <a:cubicBezTo>
                  <a:pt x="1603950" y="150031"/>
                  <a:pt x="1608324" y="148003"/>
                  <a:pt x="1611493" y="143883"/>
                </a:cubicBezTo>
                <a:lnTo>
                  <a:pt x="1618655" y="151933"/>
                </a:lnTo>
                <a:cubicBezTo>
                  <a:pt x="1616437" y="155039"/>
                  <a:pt x="1613458" y="157447"/>
                  <a:pt x="1609718" y="159222"/>
                </a:cubicBezTo>
                <a:cubicBezTo>
                  <a:pt x="1605978" y="160997"/>
                  <a:pt x="1601795" y="161821"/>
                  <a:pt x="1597295" y="161821"/>
                </a:cubicBezTo>
                <a:cubicBezTo>
                  <a:pt x="1589245" y="161821"/>
                  <a:pt x="1582716" y="159349"/>
                  <a:pt x="1577709" y="154405"/>
                </a:cubicBezTo>
                <a:cubicBezTo>
                  <a:pt x="1572701" y="149461"/>
                  <a:pt x="1570166" y="142932"/>
                  <a:pt x="1570166" y="134755"/>
                </a:cubicBezTo>
                <a:lnTo>
                  <a:pt x="1570166" y="133361"/>
                </a:lnTo>
                <a:cubicBezTo>
                  <a:pt x="1570166" y="127847"/>
                  <a:pt x="1571244" y="122966"/>
                  <a:pt x="1573335" y="118592"/>
                </a:cubicBezTo>
                <a:cubicBezTo>
                  <a:pt x="1575490" y="114282"/>
                  <a:pt x="1578469" y="110923"/>
                  <a:pt x="1582399" y="108578"/>
                </a:cubicBezTo>
                <a:cubicBezTo>
                  <a:pt x="1586266" y="106232"/>
                  <a:pt x="1590703" y="105028"/>
                  <a:pt x="1595710" y="105028"/>
                </a:cubicBezTo>
                <a:close/>
                <a:moveTo>
                  <a:pt x="1466912" y="105028"/>
                </a:moveTo>
                <a:cubicBezTo>
                  <a:pt x="1468560" y="105028"/>
                  <a:pt x="1470081" y="105282"/>
                  <a:pt x="1471476" y="105662"/>
                </a:cubicBezTo>
                <a:lnTo>
                  <a:pt x="1471286" y="119728"/>
                </a:lnTo>
                <a:lnTo>
                  <a:pt x="1466088" y="119353"/>
                </a:lnTo>
                <a:cubicBezTo>
                  <a:pt x="1460573" y="119353"/>
                  <a:pt x="1456897" y="121254"/>
                  <a:pt x="1455186" y="124994"/>
                </a:cubicBezTo>
                <a:lnTo>
                  <a:pt x="1455186" y="160807"/>
                </a:lnTo>
                <a:lnTo>
                  <a:pt x="1440544" y="160807"/>
                </a:lnTo>
                <a:lnTo>
                  <a:pt x="1440544" y="106042"/>
                </a:lnTo>
                <a:lnTo>
                  <a:pt x="1454362" y="106042"/>
                </a:lnTo>
                <a:lnTo>
                  <a:pt x="1454742" y="112571"/>
                </a:lnTo>
                <a:cubicBezTo>
                  <a:pt x="1457658" y="107563"/>
                  <a:pt x="1461714" y="105028"/>
                  <a:pt x="1466912" y="105028"/>
                </a:cubicBezTo>
                <a:close/>
                <a:moveTo>
                  <a:pt x="1369933" y="105028"/>
                </a:moveTo>
                <a:cubicBezTo>
                  <a:pt x="1376905" y="105028"/>
                  <a:pt x="1382420" y="106676"/>
                  <a:pt x="1386603" y="109972"/>
                </a:cubicBezTo>
                <a:cubicBezTo>
                  <a:pt x="1390787" y="113268"/>
                  <a:pt x="1392878" y="117515"/>
                  <a:pt x="1392878" y="122712"/>
                </a:cubicBezTo>
                <a:lnTo>
                  <a:pt x="1378237" y="122712"/>
                </a:lnTo>
                <a:cubicBezTo>
                  <a:pt x="1378237" y="120621"/>
                  <a:pt x="1377539" y="118909"/>
                  <a:pt x="1376208" y="117515"/>
                </a:cubicBezTo>
                <a:cubicBezTo>
                  <a:pt x="1374877" y="116120"/>
                  <a:pt x="1372785" y="115486"/>
                  <a:pt x="1369870" y="115486"/>
                </a:cubicBezTo>
                <a:cubicBezTo>
                  <a:pt x="1367398" y="115486"/>
                  <a:pt x="1365496" y="116057"/>
                  <a:pt x="1364165" y="117134"/>
                </a:cubicBezTo>
                <a:cubicBezTo>
                  <a:pt x="1362834" y="118275"/>
                  <a:pt x="1362137" y="119670"/>
                  <a:pt x="1362137" y="121381"/>
                </a:cubicBezTo>
                <a:cubicBezTo>
                  <a:pt x="1362137" y="123029"/>
                  <a:pt x="1362897" y="124297"/>
                  <a:pt x="1364419" y="125311"/>
                </a:cubicBezTo>
                <a:cubicBezTo>
                  <a:pt x="1365940" y="126325"/>
                  <a:pt x="1368539" y="127149"/>
                  <a:pt x="1372215" y="127910"/>
                </a:cubicBezTo>
                <a:cubicBezTo>
                  <a:pt x="1375828" y="128671"/>
                  <a:pt x="1378934" y="129431"/>
                  <a:pt x="1381406" y="130382"/>
                </a:cubicBezTo>
                <a:cubicBezTo>
                  <a:pt x="1389139" y="133234"/>
                  <a:pt x="1393005" y="138115"/>
                  <a:pt x="1393005" y="145087"/>
                </a:cubicBezTo>
                <a:cubicBezTo>
                  <a:pt x="1393005" y="150095"/>
                  <a:pt x="1390850" y="154151"/>
                  <a:pt x="1386603" y="157194"/>
                </a:cubicBezTo>
                <a:cubicBezTo>
                  <a:pt x="1382293" y="160300"/>
                  <a:pt x="1376779" y="161821"/>
                  <a:pt x="1369996" y="161821"/>
                </a:cubicBezTo>
                <a:cubicBezTo>
                  <a:pt x="1365369" y="161821"/>
                  <a:pt x="1361313" y="160997"/>
                  <a:pt x="1357763" y="159349"/>
                </a:cubicBezTo>
                <a:cubicBezTo>
                  <a:pt x="1354214" y="157701"/>
                  <a:pt x="1351425" y="155482"/>
                  <a:pt x="1349396" y="152630"/>
                </a:cubicBezTo>
                <a:cubicBezTo>
                  <a:pt x="1347368" y="149778"/>
                  <a:pt x="1346354" y="146672"/>
                  <a:pt x="1346354" y="143376"/>
                </a:cubicBezTo>
                <a:lnTo>
                  <a:pt x="1360235" y="143376"/>
                </a:lnTo>
                <a:cubicBezTo>
                  <a:pt x="1360362" y="145975"/>
                  <a:pt x="1361313" y="147939"/>
                  <a:pt x="1363088" y="149334"/>
                </a:cubicBezTo>
                <a:cubicBezTo>
                  <a:pt x="1364862" y="150728"/>
                  <a:pt x="1367271" y="151426"/>
                  <a:pt x="1370250" y="151426"/>
                </a:cubicBezTo>
                <a:cubicBezTo>
                  <a:pt x="1373039" y="151426"/>
                  <a:pt x="1375194" y="150919"/>
                  <a:pt x="1376588" y="149841"/>
                </a:cubicBezTo>
                <a:cubicBezTo>
                  <a:pt x="1378046" y="148763"/>
                  <a:pt x="1378744" y="147369"/>
                  <a:pt x="1378744" y="145658"/>
                </a:cubicBezTo>
                <a:lnTo>
                  <a:pt x="1378807" y="145658"/>
                </a:lnTo>
                <a:cubicBezTo>
                  <a:pt x="1378807" y="143883"/>
                  <a:pt x="1377920" y="142488"/>
                  <a:pt x="1376145" y="141411"/>
                </a:cubicBezTo>
                <a:cubicBezTo>
                  <a:pt x="1374370" y="140397"/>
                  <a:pt x="1371518" y="139446"/>
                  <a:pt x="1367588" y="138685"/>
                </a:cubicBezTo>
                <a:cubicBezTo>
                  <a:pt x="1354594" y="135960"/>
                  <a:pt x="1348065" y="130445"/>
                  <a:pt x="1348065" y="122079"/>
                </a:cubicBezTo>
                <a:cubicBezTo>
                  <a:pt x="1348065" y="117198"/>
                  <a:pt x="1350094" y="113141"/>
                  <a:pt x="1354150" y="109909"/>
                </a:cubicBezTo>
                <a:cubicBezTo>
                  <a:pt x="1358144" y="106676"/>
                  <a:pt x="1363405" y="105028"/>
                  <a:pt x="1369933" y="105028"/>
                </a:cubicBezTo>
                <a:close/>
                <a:moveTo>
                  <a:pt x="1315042" y="105028"/>
                </a:moveTo>
                <a:cubicBezTo>
                  <a:pt x="1322014" y="105028"/>
                  <a:pt x="1327529" y="106676"/>
                  <a:pt x="1331712" y="109972"/>
                </a:cubicBezTo>
                <a:cubicBezTo>
                  <a:pt x="1335896" y="113268"/>
                  <a:pt x="1337987" y="117515"/>
                  <a:pt x="1337987" y="122712"/>
                </a:cubicBezTo>
                <a:lnTo>
                  <a:pt x="1323346" y="122712"/>
                </a:lnTo>
                <a:cubicBezTo>
                  <a:pt x="1323346" y="120621"/>
                  <a:pt x="1322648" y="118909"/>
                  <a:pt x="1321317" y="117515"/>
                </a:cubicBezTo>
                <a:cubicBezTo>
                  <a:pt x="1319986" y="116120"/>
                  <a:pt x="1317831" y="115486"/>
                  <a:pt x="1314979" y="115486"/>
                </a:cubicBezTo>
                <a:cubicBezTo>
                  <a:pt x="1312507" y="115486"/>
                  <a:pt x="1310605" y="116057"/>
                  <a:pt x="1309274" y="117134"/>
                </a:cubicBezTo>
                <a:cubicBezTo>
                  <a:pt x="1307943" y="118275"/>
                  <a:pt x="1307246" y="119670"/>
                  <a:pt x="1307246" y="121381"/>
                </a:cubicBezTo>
                <a:cubicBezTo>
                  <a:pt x="1307246" y="123029"/>
                  <a:pt x="1308006" y="124297"/>
                  <a:pt x="1309528" y="125311"/>
                </a:cubicBezTo>
                <a:cubicBezTo>
                  <a:pt x="1311049" y="126325"/>
                  <a:pt x="1313648" y="127149"/>
                  <a:pt x="1317324" y="127910"/>
                </a:cubicBezTo>
                <a:cubicBezTo>
                  <a:pt x="1320937" y="128671"/>
                  <a:pt x="1324043" y="129431"/>
                  <a:pt x="1326515" y="130382"/>
                </a:cubicBezTo>
                <a:cubicBezTo>
                  <a:pt x="1334248" y="133234"/>
                  <a:pt x="1338114" y="138115"/>
                  <a:pt x="1338114" y="145087"/>
                </a:cubicBezTo>
                <a:cubicBezTo>
                  <a:pt x="1338114" y="150095"/>
                  <a:pt x="1335959" y="154151"/>
                  <a:pt x="1331712" y="157194"/>
                </a:cubicBezTo>
                <a:cubicBezTo>
                  <a:pt x="1327402" y="160300"/>
                  <a:pt x="1321888" y="161821"/>
                  <a:pt x="1315105" y="161821"/>
                </a:cubicBezTo>
                <a:cubicBezTo>
                  <a:pt x="1310542" y="161821"/>
                  <a:pt x="1306422" y="160997"/>
                  <a:pt x="1302872" y="159349"/>
                </a:cubicBezTo>
                <a:cubicBezTo>
                  <a:pt x="1299323" y="157701"/>
                  <a:pt x="1296534" y="155482"/>
                  <a:pt x="1294505" y="152630"/>
                </a:cubicBezTo>
                <a:cubicBezTo>
                  <a:pt x="1292477" y="149778"/>
                  <a:pt x="1291463" y="146672"/>
                  <a:pt x="1291463" y="143376"/>
                </a:cubicBezTo>
                <a:lnTo>
                  <a:pt x="1305344" y="143376"/>
                </a:lnTo>
                <a:cubicBezTo>
                  <a:pt x="1305471" y="145975"/>
                  <a:pt x="1306422" y="147939"/>
                  <a:pt x="1308260" y="149334"/>
                </a:cubicBezTo>
                <a:cubicBezTo>
                  <a:pt x="1310035" y="150728"/>
                  <a:pt x="1312443" y="151426"/>
                  <a:pt x="1315422" y="151426"/>
                </a:cubicBezTo>
                <a:cubicBezTo>
                  <a:pt x="1318211" y="151426"/>
                  <a:pt x="1320303" y="150919"/>
                  <a:pt x="1321761" y="149841"/>
                </a:cubicBezTo>
                <a:cubicBezTo>
                  <a:pt x="1323219" y="148763"/>
                  <a:pt x="1323916" y="147369"/>
                  <a:pt x="1323916" y="145658"/>
                </a:cubicBezTo>
                <a:cubicBezTo>
                  <a:pt x="1323916" y="143883"/>
                  <a:pt x="1323029" y="142488"/>
                  <a:pt x="1321254" y="141411"/>
                </a:cubicBezTo>
                <a:cubicBezTo>
                  <a:pt x="1319479" y="140397"/>
                  <a:pt x="1316627" y="139446"/>
                  <a:pt x="1312697" y="138685"/>
                </a:cubicBezTo>
                <a:cubicBezTo>
                  <a:pt x="1299703" y="135960"/>
                  <a:pt x="1293174" y="130445"/>
                  <a:pt x="1293174" y="122079"/>
                </a:cubicBezTo>
                <a:cubicBezTo>
                  <a:pt x="1293174" y="117198"/>
                  <a:pt x="1295203" y="113141"/>
                  <a:pt x="1299259" y="109909"/>
                </a:cubicBezTo>
                <a:cubicBezTo>
                  <a:pt x="1303253" y="106676"/>
                  <a:pt x="1308577" y="105028"/>
                  <a:pt x="1315042" y="105028"/>
                </a:cubicBezTo>
                <a:close/>
                <a:moveTo>
                  <a:pt x="1264271" y="105028"/>
                </a:moveTo>
                <a:cubicBezTo>
                  <a:pt x="1270102" y="105028"/>
                  <a:pt x="1274413" y="106739"/>
                  <a:pt x="1277201" y="110162"/>
                </a:cubicBezTo>
                <a:cubicBezTo>
                  <a:pt x="1280054" y="113585"/>
                  <a:pt x="1281512" y="118656"/>
                  <a:pt x="1281575" y="125438"/>
                </a:cubicBezTo>
                <a:lnTo>
                  <a:pt x="1281575" y="160807"/>
                </a:lnTo>
                <a:lnTo>
                  <a:pt x="1266933" y="160807"/>
                </a:lnTo>
                <a:lnTo>
                  <a:pt x="1266933" y="125691"/>
                </a:lnTo>
                <a:cubicBezTo>
                  <a:pt x="1266933" y="122586"/>
                  <a:pt x="1266236" y="120304"/>
                  <a:pt x="1264905" y="118909"/>
                </a:cubicBezTo>
                <a:cubicBezTo>
                  <a:pt x="1263574" y="117515"/>
                  <a:pt x="1261292" y="116818"/>
                  <a:pt x="1258186" y="116818"/>
                </a:cubicBezTo>
                <a:cubicBezTo>
                  <a:pt x="1254066" y="116818"/>
                  <a:pt x="1251024" y="118592"/>
                  <a:pt x="1248932" y="122079"/>
                </a:cubicBezTo>
                <a:lnTo>
                  <a:pt x="1248932" y="160807"/>
                </a:lnTo>
                <a:lnTo>
                  <a:pt x="1234290" y="160807"/>
                </a:lnTo>
                <a:lnTo>
                  <a:pt x="1234290" y="106042"/>
                </a:lnTo>
                <a:lnTo>
                  <a:pt x="1248044" y="106042"/>
                </a:lnTo>
                <a:lnTo>
                  <a:pt x="1248108" y="106042"/>
                </a:lnTo>
                <a:lnTo>
                  <a:pt x="1248552" y="112381"/>
                </a:lnTo>
                <a:cubicBezTo>
                  <a:pt x="1252481" y="107500"/>
                  <a:pt x="1257742" y="105028"/>
                  <a:pt x="1264271" y="105028"/>
                </a:cubicBezTo>
                <a:close/>
                <a:moveTo>
                  <a:pt x="1198098" y="105028"/>
                </a:moveTo>
                <a:cubicBezTo>
                  <a:pt x="1205514" y="105028"/>
                  <a:pt x="1211536" y="107310"/>
                  <a:pt x="1216226" y="111810"/>
                </a:cubicBezTo>
                <a:cubicBezTo>
                  <a:pt x="1220916" y="116310"/>
                  <a:pt x="1223515" y="122459"/>
                  <a:pt x="1224022" y="130255"/>
                </a:cubicBezTo>
                <a:lnTo>
                  <a:pt x="1224149" y="133995"/>
                </a:lnTo>
                <a:cubicBezTo>
                  <a:pt x="1224149" y="142425"/>
                  <a:pt x="1221804" y="149144"/>
                  <a:pt x="1217113" y="154215"/>
                </a:cubicBezTo>
                <a:cubicBezTo>
                  <a:pt x="1212423" y="159285"/>
                  <a:pt x="1206148" y="161821"/>
                  <a:pt x="1198225" y="161821"/>
                </a:cubicBezTo>
                <a:cubicBezTo>
                  <a:pt x="1190302" y="161821"/>
                  <a:pt x="1184027" y="159285"/>
                  <a:pt x="1179336" y="154215"/>
                </a:cubicBezTo>
                <a:cubicBezTo>
                  <a:pt x="1174646" y="149144"/>
                  <a:pt x="1172237" y="142235"/>
                  <a:pt x="1172237" y="133551"/>
                </a:cubicBezTo>
                <a:lnTo>
                  <a:pt x="1172237" y="132917"/>
                </a:lnTo>
                <a:cubicBezTo>
                  <a:pt x="1172237" y="127466"/>
                  <a:pt x="1173251" y="122649"/>
                  <a:pt x="1175406" y="118402"/>
                </a:cubicBezTo>
                <a:cubicBezTo>
                  <a:pt x="1177498" y="114155"/>
                  <a:pt x="1180477" y="110859"/>
                  <a:pt x="1184407" y="108514"/>
                </a:cubicBezTo>
                <a:cubicBezTo>
                  <a:pt x="1188337" y="106169"/>
                  <a:pt x="1192900" y="105028"/>
                  <a:pt x="1198098" y="105028"/>
                </a:cubicBezTo>
                <a:close/>
                <a:moveTo>
                  <a:pt x="1102450" y="105028"/>
                </a:moveTo>
                <a:cubicBezTo>
                  <a:pt x="1104098" y="105028"/>
                  <a:pt x="1105619" y="105282"/>
                  <a:pt x="1107014" y="105662"/>
                </a:cubicBezTo>
                <a:lnTo>
                  <a:pt x="1106824" y="119728"/>
                </a:lnTo>
                <a:lnTo>
                  <a:pt x="1101626" y="119353"/>
                </a:lnTo>
                <a:cubicBezTo>
                  <a:pt x="1096111" y="119353"/>
                  <a:pt x="1092499" y="121254"/>
                  <a:pt x="1090724" y="124994"/>
                </a:cubicBezTo>
                <a:lnTo>
                  <a:pt x="1090724" y="160807"/>
                </a:lnTo>
                <a:lnTo>
                  <a:pt x="1076082" y="160807"/>
                </a:lnTo>
                <a:lnTo>
                  <a:pt x="1076082" y="106042"/>
                </a:lnTo>
                <a:lnTo>
                  <a:pt x="1089900" y="106042"/>
                </a:lnTo>
                <a:lnTo>
                  <a:pt x="1090280" y="112571"/>
                </a:lnTo>
                <a:cubicBezTo>
                  <a:pt x="1093259" y="107563"/>
                  <a:pt x="1097316" y="105028"/>
                  <a:pt x="1102450" y="105028"/>
                </a:cubicBezTo>
                <a:close/>
                <a:moveTo>
                  <a:pt x="1039572" y="105028"/>
                </a:moveTo>
                <a:cubicBezTo>
                  <a:pt x="1046988" y="105028"/>
                  <a:pt x="1053010" y="107310"/>
                  <a:pt x="1057700" y="111810"/>
                </a:cubicBezTo>
                <a:cubicBezTo>
                  <a:pt x="1062391" y="116310"/>
                  <a:pt x="1064989" y="122459"/>
                  <a:pt x="1065496" y="130255"/>
                </a:cubicBezTo>
                <a:lnTo>
                  <a:pt x="1065623" y="133995"/>
                </a:lnTo>
                <a:cubicBezTo>
                  <a:pt x="1065623" y="142425"/>
                  <a:pt x="1063278" y="149144"/>
                  <a:pt x="1058587" y="154215"/>
                </a:cubicBezTo>
                <a:cubicBezTo>
                  <a:pt x="1053897" y="159285"/>
                  <a:pt x="1047622" y="161821"/>
                  <a:pt x="1039699" y="161821"/>
                </a:cubicBezTo>
                <a:cubicBezTo>
                  <a:pt x="1031776" y="161821"/>
                  <a:pt x="1025501" y="159285"/>
                  <a:pt x="1020810" y="154215"/>
                </a:cubicBezTo>
                <a:cubicBezTo>
                  <a:pt x="1016120" y="149144"/>
                  <a:pt x="1013774" y="142235"/>
                  <a:pt x="1013774" y="133551"/>
                </a:cubicBezTo>
                <a:lnTo>
                  <a:pt x="1013774" y="132854"/>
                </a:lnTo>
                <a:lnTo>
                  <a:pt x="1013711" y="132917"/>
                </a:lnTo>
                <a:cubicBezTo>
                  <a:pt x="1013711" y="127466"/>
                  <a:pt x="1014789" y="122649"/>
                  <a:pt x="1016817" y="118402"/>
                </a:cubicBezTo>
                <a:cubicBezTo>
                  <a:pt x="1018909" y="114155"/>
                  <a:pt x="1021951" y="110859"/>
                  <a:pt x="1025881" y="108514"/>
                </a:cubicBezTo>
                <a:cubicBezTo>
                  <a:pt x="1029811" y="106169"/>
                  <a:pt x="1034374" y="105028"/>
                  <a:pt x="1039572" y="105028"/>
                </a:cubicBezTo>
                <a:close/>
                <a:moveTo>
                  <a:pt x="1500760" y="104965"/>
                </a:moveTo>
                <a:cubicBezTo>
                  <a:pt x="1507542" y="104965"/>
                  <a:pt x="1512866" y="106676"/>
                  <a:pt x="1516859" y="110099"/>
                </a:cubicBezTo>
                <a:cubicBezTo>
                  <a:pt x="1520789" y="113459"/>
                  <a:pt x="1522817" y="118276"/>
                  <a:pt x="1522817" y="124361"/>
                </a:cubicBezTo>
                <a:lnTo>
                  <a:pt x="1522817" y="148130"/>
                </a:lnTo>
                <a:cubicBezTo>
                  <a:pt x="1522817" y="153328"/>
                  <a:pt x="1523578" y="157257"/>
                  <a:pt x="1524972" y="159920"/>
                </a:cubicBezTo>
                <a:lnTo>
                  <a:pt x="1524972" y="160744"/>
                </a:lnTo>
                <a:lnTo>
                  <a:pt x="1510204" y="160744"/>
                </a:lnTo>
                <a:lnTo>
                  <a:pt x="1510140" y="160807"/>
                </a:lnTo>
                <a:cubicBezTo>
                  <a:pt x="1509443" y="159476"/>
                  <a:pt x="1509000" y="157828"/>
                  <a:pt x="1508683" y="155926"/>
                </a:cubicBezTo>
                <a:cubicBezTo>
                  <a:pt x="1505133" y="159856"/>
                  <a:pt x="1500506" y="161821"/>
                  <a:pt x="1494865" y="161821"/>
                </a:cubicBezTo>
                <a:cubicBezTo>
                  <a:pt x="1489477" y="161821"/>
                  <a:pt x="1485040" y="160237"/>
                  <a:pt x="1481554" y="157131"/>
                </a:cubicBezTo>
                <a:cubicBezTo>
                  <a:pt x="1478004" y="154025"/>
                  <a:pt x="1476293" y="150095"/>
                  <a:pt x="1476293" y="145404"/>
                </a:cubicBezTo>
                <a:cubicBezTo>
                  <a:pt x="1476293" y="139636"/>
                  <a:pt x="1478448" y="135136"/>
                  <a:pt x="1482758" y="132030"/>
                </a:cubicBezTo>
                <a:cubicBezTo>
                  <a:pt x="1487068" y="128924"/>
                  <a:pt x="1493280" y="127340"/>
                  <a:pt x="1501393" y="127340"/>
                </a:cubicBezTo>
                <a:lnTo>
                  <a:pt x="1508112" y="127340"/>
                </a:lnTo>
                <a:lnTo>
                  <a:pt x="1508112" y="124171"/>
                </a:lnTo>
                <a:cubicBezTo>
                  <a:pt x="1508112" y="121635"/>
                  <a:pt x="1507478" y="119607"/>
                  <a:pt x="1506147" y="118086"/>
                </a:cubicBezTo>
                <a:cubicBezTo>
                  <a:pt x="1504816" y="116564"/>
                  <a:pt x="1502788" y="115804"/>
                  <a:pt x="1499999" y="115804"/>
                </a:cubicBezTo>
                <a:cubicBezTo>
                  <a:pt x="1497527" y="115804"/>
                  <a:pt x="1495625" y="116374"/>
                  <a:pt x="1494231" y="117579"/>
                </a:cubicBezTo>
                <a:cubicBezTo>
                  <a:pt x="1492836" y="118783"/>
                  <a:pt x="1492139" y="120367"/>
                  <a:pt x="1492139" y="122459"/>
                </a:cubicBezTo>
                <a:lnTo>
                  <a:pt x="1477497" y="122459"/>
                </a:lnTo>
                <a:cubicBezTo>
                  <a:pt x="1477497" y="119290"/>
                  <a:pt x="1478448" y="116374"/>
                  <a:pt x="1480413" y="113649"/>
                </a:cubicBezTo>
                <a:cubicBezTo>
                  <a:pt x="1482378" y="110987"/>
                  <a:pt x="1485103" y="108831"/>
                  <a:pt x="1488716" y="107310"/>
                </a:cubicBezTo>
                <a:cubicBezTo>
                  <a:pt x="1492329" y="105789"/>
                  <a:pt x="1496323" y="104965"/>
                  <a:pt x="1500760" y="104965"/>
                </a:cubicBezTo>
                <a:close/>
                <a:moveTo>
                  <a:pt x="1538411" y="92605"/>
                </a:moveTo>
                <a:lnTo>
                  <a:pt x="1553052" y="92605"/>
                </a:lnTo>
                <a:lnTo>
                  <a:pt x="1553052" y="106043"/>
                </a:lnTo>
                <a:lnTo>
                  <a:pt x="1562433" y="106043"/>
                </a:lnTo>
                <a:lnTo>
                  <a:pt x="1562433" y="116755"/>
                </a:lnTo>
                <a:lnTo>
                  <a:pt x="1553052" y="116755"/>
                </a:lnTo>
                <a:lnTo>
                  <a:pt x="1553052" y="144073"/>
                </a:lnTo>
                <a:cubicBezTo>
                  <a:pt x="1553052" y="146102"/>
                  <a:pt x="1553433" y="147560"/>
                  <a:pt x="1554193" y="148447"/>
                </a:cubicBezTo>
                <a:cubicBezTo>
                  <a:pt x="1554954" y="149334"/>
                  <a:pt x="1556475" y="149778"/>
                  <a:pt x="1558630" y="149778"/>
                </a:cubicBezTo>
                <a:cubicBezTo>
                  <a:pt x="1560278" y="149778"/>
                  <a:pt x="1561673" y="149651"/>
                  <a:pt x="1562940" y="149398"/>
                </a:cubicBezTo>
                <a:lnTo>
                  <a:pt x="1562940" y="160490"/>
                </a:lnTo>
                <a:cubicBezTo>
                  <a:pt x="1560088" y="161377"/>
                  <a:pt x="1557109" y="161821"/>
                  <a:pt x="1554066" y="161821"/>
                </a:cubicBezTo>
                <a:cubicBezTo>
                  <a:pt x="1543798" y="161821"/>
                  <a:pt x="1538601" y="156624"/>
                  <a:pt x="1538411" y="146292"/>
                </a:cubicBezTo>
                <a:lnTo>
                  <a:pt x="1538411" y="116755"/>
                </a:lnTo>
                <a:lnTo>
                  <a:pt x="1530424" y="116755"/>
                </a:lnTo>
                <a:lnTo>
                  <a:pt x="1530424" y="106043"/>
                </a:lnTo>
                <a:lnTo>
                  <a:pt x="1538411" y="106043"/>
                </a:lnTo>
                <a:close/>
                <a:moveTo>
                  <a:pt x="1406823" y="92605"/>
                </a:moveTo>
                <a:lnTo>
                  <a:pt x="1421465" y="92605"/>
                </a:lnTo>
                <a:lnTo>
                  <a:pt x="1421465" y="106043"/>
                </a:lnTo>
                <a:lnTo>
                  <a:pt x="1430846" y="106043"/>
                </a:lnTo>
                <a:lnTo>
                  <a:pt x="1430846" y="116755"/>
                </a:lnTo>
                <a:lnTo>
                  <a:pt x="1421465" y="116755"/>
                </a:lnTo>
                <a:lnTo>
                  <a:pt x="1421465" y="144073"/>
                </a:lnTo>
                <a:cubicBezTo>
                  <a:pt x="1421465" y="146102"/>
                  <a:pt x="1421846" y="147560"/>
                  <a:pt x="1422606" y="148447"/>
                </a:cubicBezTo>
                <a:cubicBezTo>
                  <a:pt x="1423367" y="149334"/>
                  <a:pt x="1424888" y="149778"/>
                  <a:pt x="1427043" y="149778"/>
                </a:cubicBezTo>
                <a:cubicBezTo>
                  <a:pt x="1428691" y="149778"/>
                  <a:pt x="1430086" y="149651"/>
                  <a:pt x="1431353" y="149398"/>
                </a:cubicBezTo>
                <a:lnTo>
                  <a:pt x="1431353" y="160490"/>
                </a:lnTo>
                <a:cubicBezTo>
                  <a:pt x="1428501" y="161377"/>
                  <a:pt x="1425522" y="161821"/>
                  <a:pt x="1422479" y="161821"/>
                </a:cubicBezTo>
                <a:cubicBezTo>
                  <a:pt x="1412211" y="161821"/>
                  <a:pt x="1407014" y="156624"/>
                  <a:pt x="1406823" y="146292"/>
                </a:cubicBezTo>
                <a:lnTo>
                  <a:pt x="1406823" y="116755"/>
                </a:lnTo>
                <a:lnTo>
                  <a:pt x="1398837" y="116755"/>
                </a:lnTo>
                <a:lnTo>
                  <a:pt x="1398837" y="106043"/>
                </a:lnTo>
                <a:lnTo>
                  <a:pt x="1406823" y="106043"/>
                </a:lnTo>
                <a:close/>
                <a:moveTo>
                  <a:pt x="959644" y="87090"/>
                </a:moveTo>
                <a:lnTo>
                  <a:pt x="1007626" y="87090"/>
                </a:lnTo>
                <a:lnTo>
                  <a:pt x="1007626" y="99387"/>
                </a:lnTo>
                <a:lnTo>
                  <a:pt x="974856" y="99387"/>
                </a:lnTo>
                <a:lnTo>
                  <a:pt x="974856" y="118465"/>
                </a:lnTo>
                <a:lnTo>
                  <a:pt x="1004013" y="118465"/>
                </a:lnTo>
                <a:lnTo>
                  <a:pt x="1004013" y="130699"/>
                </a:lnTo>
                <a:lnTo>
                  <a:pt x="974856" y="130699"/>
                </a:lnTo>
                <a:lnTo>
                  <a:pt x="974856" y="160806"/>
                </a:lnTo>
                <a:lnTo>
                  <a:pt x="959644" y="160806"/>
                </a:lnTo>
                <a:close/>
                <a:moveTo>
                  <a:pt x="1698520" y="84365"/>
                </a:moveTo>
                <a:cubicBezTo>
                  <a:pt x="1701055" y="84365"/>
                  <a:pt x="1703020" y="85062"/>
                  <a:pt x="1704478" y="86520"/>
                </a:cubicBezTo>
                <a:cubicBezTo>
                  <a:pt x="1705936" y="87915"/>
                  <a:pt x="1706697" y="89753"/>
                  <a:pt x="1706697" y="91908"/>
                </a:cubicBezTo>
                <a:cubicBezTo>
                  <a:pt x="1706697" y="94063"/>
                  <a:pt x="1705936" y="95964"/>
                  <a:pt x="1704478" y="97359"/>
                </a:cubicBezTo>
                <a:cubicBezTo>
                  <a:pt x="1702957" y="98817"/>
                  <a:pt x="1700992" y="99514"/>
                  <a:pt x="1698520" y="99514"/>
                </a:cubicBezTo>
                <a:cubicBezTo>
                  <a:pt x="1696048" y="99514"/>
                  <a:pt x="1694083" y="98817"/>
                  <a:pt x="1692562" y="97359"/>
                </a:cubicBezTo>
                <a:cubicBezTo>
                  <a:pt x="1691041" y="95964"/>
                  <a:pt x="1690280" y="94126"/>
                  <a:pt x="1690280" y="91908"/>
                </a:cubicBezTo>
                <a:cubicBezTo>
                  <a:pt x="1690280" y="89689"/>
                  <a:pt x="1691041" y="87915"/>
                  <a:pt x="1692498" y="86520"/>
                </a:cubicBezTo>
                <a:cubicBezTo>
                  <a:pt x="1693956" y="85126"/>
                  <a:pt x="1695985" y="84365"/>
                  <a:pt x="1698520" y="84365"/>
                </a:cubicBezTo>
                <a:close/>
                <a:moveTo>
                  <a:pt x="1774328" y="83097"/>
                </a:moveTo>
                <a:lnTo>
                  <a:pt x="1788907" y="83097"/>
                </a:lnTo>
                <a:lnTo>
                  <a:pt x="1788907" y="126135"/>
                </a:lnTo>
                <a:lnTo>
                  <a:pt x="1791759" y="122522"/>
                </a:lnTo>
                <a:lnTo>
                  <a:pt x="1805767" y="106042"/>
                </a:lnTo>
                <a:lnTo>
                  <a:pt x="1823324" y="106042"/>
                </a:lnTo>
                <a:lnTo>
                  <a:pt x="1803548" y="128861"/>
                </a:lnTo>
                <a:lnTo>
                  <a:pt x="1825036" y="160807"/>
                </a:lnTo>
                <a:lnTo>
                  <a:pt x="1808239" y="160807"/>
                </a:lnTo>
                <a:lnTo>
                  <a:pt x="1794167" y="138876"/>
                </a:lnTo>
                <a:lnTo>
                  <a:pt x="1788907" y="144137"/>
                </a:lnTo>
                <a:lnTo>
                  <a:pt x="1788907" y="160807"/>
                </a:lnTo>
                <a:lnTo>
                  <a:pt x="1774328" y="160807"/>
                </a:lnTo>
                <a:close/>
                <a:moveTo>
                  <a:pt x="673399" y="83097"/>
                </a:moveTo>
                <a:lnTo>
                  <a:pt x="673399" y="424044"/>
                </a:lnTo>
                <a:lnTo>
                  <a:pt x="743630" y="424044"/>
                </a:lnTo>
                <a:lnTo>
                  <a:pt x="743630" y="83097"/>
                </a:lnTo>
                <a:close/>
                <a:moveTo>
                  <a:pt x="382654" y="83097"/>
                </a:moveTo>
                <a:lnTo>
                  <a:pt x="382654" y="424044"/>
                </a:lnTo>
                <a:lnTo>
                  <a:pt x="452884" y="424044"/>
                </a:lnTo>
                <a:lnTo>
                  <a:pt x="452884" y="284724"/>
                </a:lnTo>
                <a:lnTo>
                  <a:pt x="587767" y="284724"/>
                </a:lnTo>
                <a:lnTo>
                  <a:pt x="587767" y="228058"/>
                </a:lnTo>
                <a:lnTo>
                  <a:pt x="452884" y="228058"/>
                </a:lnTo>
                <a:lnTo>
                  <a:pt x="452884" y="140017"/>
                </a:lnTo>
                <a:lnTo>
                  <a:pt x="604627" y="140017"/>
                </a:lnTo>
                <a:lnTo>
                  <a:pt x="604627" y="83097"/>
                </a:lnTo>
                <a:close/>
                <a:moveTo>
                  <a:pt x="96345" y="83097"/>
                </a:moveTo>
                <a:lnTo>
                  <a:pt x="96345" y="424044"/>
                </a:lnTo>
                <a:lnTo>
                  <a:pt x="166575" y="424044"/>
                </a:lnTo>
                <a:lnTo>
                  <a:pt x="166575" y="284724"/>
                </a:lnTo>
                <a:lnTo>
                  <a:pt x="301458" y="284724"/>
                </a:lnTo>
                <a:lnTo>
                  <a:pt x="301458" y="228058"/>
                </a:lnTo>
                <a:lnTo>
                  <a:pt x="166575" y="228058"/>
                </a:lnTo>
                <a:lnTo>
                  <a:pt x="166575" y="140017"/>
                </a:lnTo>
                <a:lnTo>
                  <a:pt x="318318" y="140017"/>
                </a:lnTo>
                <a:lnTo>
                  <a:pt x="318318" y="83097"/>
                </a:lnTo>
                <a:close/>
                <a:moveTo>
                  <a:pt x="1146946" y="83034"/>
                </a:moveTo>
                <a:lnTo>
                  <a:pt x="1161652" y="83034"/>
                </a:lnTo>
                <a:lnTo>
                  <a:pt x="1161652" y="160744"/>
                </a:lnTo>
                <a:lnTo>
                  <a:pt x="1148468" y="160744"/>
                </a:lnTo>
                <a:lnTo>
                  <a:pt x="1147770" y="154912"/>
                </a:lnTo>
                <a:cubicBezTo>
                  <a:pt x="1144094" y="159476"/>
                  <a:pt x="1139404" y="161758"/>
                  <a:pt x="1133699" y="161758"/>
                </a:cubicBezTo>
                <a:cubicBezTo>
                  <a:pt x="1127234" y="161758"/>
                  <a:pt x="1122100" y="159222"/>
                  <a:pt x="1118170" y="154152"/>
                </a:cubicBezTo>
                <a:cubicBezTo>
                  <a:pt x="1114303" y="149081"/>
                  <a:pt x="1112338" y="141982"/>
                  <a:pt x="1112338" y="132981"/>
                </a:cubicBezTo>
                <a:lnTo>
                  <a:pt x="1112275" y="133045"/>
                </a:lnTo>
                <a:cubicBezTo>
                  <a:pt x="1112275" y="124488"/>
                  <a:pt x="1114177" y="117705"/>
                  <a:pt x="1118043" y="112635"/>
                </a:cubicBezTo>
                <a:cubicBezTo>
                  <a:pt x="1121846" y="107564"/>
                  <a:pt x="1127107" y="105029"/>
                  <a:pt x="1133762" y="105029"/>
                </a:cubicBezTo>
                <a:cubicBezTo>
                  <a:pt x="1139087" y="105029"/>
                  <a:pt x="1143524" y="107057"/>
                  <a:pt x="1146946" y="110987"/>
                </a:cubicBezTo>
                <a:close/>
                <a:moveTo>
                  <a:pt x="0" y="0"/>
                </a:moveTo>
                <a:lnTo>
                  <a:pt x="839974" y="0"/>
                </a:lnTo>
                <a:lnTo>
                  <a:pt x="839974" y="507078"/>
                </a:lnTo>
                <a:lnTo>
                  <a:pt x="0" y="507078"/>
                </a:lnTo>
                <a:close/>
              </a:path>
            </a:pathLst>
          </a:custGeom>
          <a:solidFill>
            <a:schemeClr val="bg1"/>
          </a:solidFill>
          <a:ln w="0" cap="flat">
            <a:noFill/>
            <a:prstDash val="solid"/>
            <a:miter/>
          </a:ln>
        </p:spPr>
        <p:txBody>
          <a:bodyPr rtlCol="0" anchor="ctr"/>
          <a:lstStyle/>
          <a:p>
            <a:endParaRPr lang="sv-SE" sz="1350"/>
          </a:p>
        </p:txBody>
      </p:sp>
    </p:spTree>
    <p:extLst>
      <p:ext uri="{BB962C8B-B14F-4D97-AF65-F5344CB8AC3E}">
        <p14:creationId xmlns:p14="http://schemas.microsoft.com/office/powerpoint/2010/main" val="3445717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or bild med ruta">
    <p:bg>
      <p:bgPr>
        <a:solidFill>
          <a:schemeClr val="bg1"/>
        </a:solidFill>
        <a:effectLst/>
      </p:bgPr>
    </p:bg>
    <p:spTree>
      <p:nvGrpSpPr>
        <p:cNvPr id="1" name=""/>
        <p:cNvGrpSpPr/>
        <p:nvPr/>
      </p:nvGrpSpPr>
      <p:grpSpPr>
        <a:xfrm>
          <a:off x="0" y="0"/>
          <a:ext cx="0" cy="0"/>
          <a:chOff x="0" y="0"/>
          <a:chExt cx="0" cy="0"/>
        </a:xfrm>
      </p:grpSpPr>
      <p:sp>
        <p:nvSpPr>
          <p:cNvPr id="56" name="Platshållare för bild 55">
            <a:extLst>
              <a:ext uri="{FF2B5EF4-FFF2-40B4-BE49-F238E27FC236}">
                <a16:creationId xmlns:a16="http://schemas.microsoft.com/office/drawing/2014/main" id="{96FDF4F1-57C5-4510-32E4-A7357C303D3F}"/>
              </a:ext>
            </a:extLst>
          </p:cNvPr>
          <p:cNvSpPr>
            <a:spLocks noGrp="1"/>
          </p:cNvSpPr>
          <p:nvPr>
            <p:ph type="pic" sz="quarter" idx="13"/>
          </p:nvPr>
        </p:nvSpPr>
        <p:spPr>
          <a:xfrm>
            <a:off x="0" y="0"/>
            <a:ext cx="9144000" cy="6858000"/>
          </a:xfrm>
          <a:custGeom>
            <a:avLst/>
            <a:gdLst>
              <a:gd name="connsiteX0" fmla="*/ 1629048 w 12192000"/>
              <a:gd name="connsiteY0" fmla="*/ 706967 h 6858000"/>
              <a:gd name="connsiteX1" fmla="*/ 1634499 w 12192000"/>
              <a:gd name="connsiteY1" fmla="*/ 706967 h 6858000"/>
              <a:gd name="connsiteX2" fmla="*/ 1634499 w 12192000"/>
              <a:gd name="connsiteY2" fmla="*/ 716412 h 6858000"/>
              <a:gd name="connsiteX3" fmla="*/ 1630442 w 12192000"/>
              <a:gd name="connsiteY3" fmla="*/ 720278 h 6858000"/>
              <a:gd name="connsiteX4" fmla="*/ 1624484 w 12192000"/>
              <a:gd name="connsiteY4" fmla="*/ 721736 h 6858000"/>
              <a:gd name="connsiteX5" fmla="*/ 1619223 w 12192000"/>
              <a:gd name="connsiteY5" fmla="*/ 719961 h 6858000"/>
              <a:gd name="connsiteX6" fmla="*/ 1617322 w 12192000"/>
              <a:gd name="connsiteY6" fmla="*/ 715461 h 6858000"/>
              <a:gd name="connsiteX7" fmla="*/ 1617322 w 12192000"/>
              <a:gd name="connsiteY7" fmla="*/ 714574 h 6858000"/>
              <a:gd name="connsiteX8" fmla="*/ 1629048 w 12192000"/>
              <a:gd name="connsiteY8" fmla="*/ 706967 h 6858000"/>
              <a:gd name="connsiteX9" fmla="*/ 1751127 w 12192000"/>
              <a:gd name="connsiteY9" fmla="*/ 687952 h 6858000"/>
              <a:gd name="connsiteX10" fmla="*/ 1759557 w 12192000"/>
              <a:gd name="connsiteY10" fmla="*/ 692135 h 6858000"/>
              <a:gd name="connsiteX11" fmla="*/ 1762536 w 12192000"/>
              <a:gd name="connsiteY11" fmla="*/ 703988 h 6858000"/>
              <a:gd name="connsiteX12" fmla="*/ 1759557 w 12192000"/>
              <a:gd name="connsiteY12" fmla="*/ 717046 h 6858000"/>
              <a:gd name="connsiteX13" fmla="*/ 1751253 w 12192000"/>
              <a:gd name="connsiteY13" fmla="*/ 721102 h 6858000"/>
              <a:gd name="connsiteX14" fmla="*/ 1742823 w 12192000"/>
              <a:gd name="connsiteY14" fmla="*/ 716982 h 6858000"/>
              <a:gd name="connsiteX15" fmla="*/ 1739908 w 12192000"/>
              <a:gd name="connsiteY15" fmla="*/ 705066 h 6858000"/>
              <a:gd name="connsiteX16" fmla="*/ 1742823 w 12192000"/>
              <a:gd name="connsiteY16" fmla="*/ 692135 h 6858000"/>
              <a:gd name="connsiteX17" fmla="*/ 1751127 w 12192000"/>
              <a:gd name="connsiteY17" fmla="*/ 687952 h 6858000"/>
              <a:gd name="connsiteX18" fmla="*/ 1515843 w 12192000"/>
              <a:gd name="connsiteY18" fmla="*/ 687952 h 6858000"/>
              <a:gd name="connsiteX19" fmla="*/ 1524273 w 12192000"/>
              <a:gd name="connsiteY19" fmla="*/ 692135 h 6858000"/>
              <a:gd name="connsiteX20" fmla="*/ 1527252 w 12192000"/>
              <a:gd name="connsiteY20" fmla="*/ 703988 h 6858000"/>
              <a:gd name="connsiteX21" fmla="*/ 1524273 w 12192000"/>
              <a:gd name="connsiteY21" fmla="*/ 717046 h 6858000"/>
              <a:gd name="connsiteX22" fmla="*/ 1515970 w 12192000"/>
              <a:gd name="connsiteY22" fmla="*/ 721102 h 6858000"/>
              <a:gd name="connsiteX23" fmla="*/ 1507539 w 12192000"/>
              <a:gd name="connsiteY23" fmla="*/ 716982 h 6858000"/>
              <a:gd name="connsiteX24" fmla="*/ 1504624 w 12192000"/>
              <a:gd name="connsiteY24" fmla="*/ 705066 h 6858000"/>
              <a:gd name="connsiteX25" fmla="*/ 1507539 w 12192000"/>
              <a:gd name="connsiteY25" fmla="*/ 692135 h 6858000"/>
              <a:gd name="connsiteX26" fmla="*/ 1515843 w 12192000"/>
              <a:gd name="connsiteY26" fmla="*/ 687952 h 6858000"/>
              <a:gd name="connsiteX27" fmla="*/ 1699278 w 12192000"/>
              <a:gd name="connsiteY27" fmla="*/ 677177 h 6858000"/>
              <a:gd name="connsiteX28" fmla="*/ 1699278 w 12192000"/>
              <a:gd name="connsiteY28" fmla="*/ 731941 h 6858000"/>
              <a:gd name="connsiteX29" fmla="*/ 1713983 w 12192000"/>
              <a:gd name="connsiteY29" fmla="*/ 731941 h 6858000"/>
              <a:gd name="connsiteX30" fmla="*/ 1713983 w 12192000"/>
              <a:gd name="connsiteY30" fmla="*/ 677177 h 6858000"/>
              <a:gd name="connsiteX31" fmla="*/ 1546711 w 12192000"/>
              <a:gd name="connsiteY31" fmla="*/ 677177 h 6858000"/>
              <a:gd name="connsiteX32" fmla="*/ 1565156 w 12192000"/>
              <a:gd name="connsiteY32" fmla="*/ 731878 h 6858000"/>
              <a:gd name="connsiteX33" fmla="*/ 1579164 w 12192000"/>
              <a:gd name="connsiteY33" fmla="*/ 731878 h 6858000"/>
              <a:gd name="connsiteX34" fmla="*/ 1597609 w 12192000"/>
              <a:gd name="connsiteY34" fmla="*/ 677177 h 6858000"/>
              <a:gd name="connsiteX35" fmla="*/ 1582333 w 12192000"/>
              <a:gd name="connsiteY35" fmla="*/ 677177 h 6858000"/>
              <a:gd name="connsiteX36" fmla="*/ 1572192 w 12192000"/>
              <a:gd name="connsiteY36" fmla="*/ 714067 h 6858000"/>
              <a:gd name="connsiteX37" fmla="*/ 1561987 w 12192000"/>
              <a:gd name="connsiteY37" fmla="*/ 677177 h 6858000"/>
              <a:gd name="connsiteX38" fmla="*/ 1817364 w 12192000"/>
              <a:gd name="connsiteY38" fmla="*/ 676163 h 6858000"/>
              <a:gd name="connsiteX39" fmla="*/ 1801645 w 12192000"/>
              <a:gd name="connsiteY39" fmla="*/ 683516 h 6858000"/>
              <a:gd name="connsiteX40" fmla="*/ 1801201 w 12192000"/>
              <a:gd name="connsiteY40" fmla="*/ 677177 h 6858000"/>
              <a:gd name="connsiteX41" fmla="*/ 1801137 w 12192000"/>
              <a:gd name="connsiteY41" fmla="*/ 677177 h 6858000"/>
              <a:gd name="connsiteX42" fmla="*/ 1787383 w 12192000"/>
              <a:gd name="connsiteY42" fmla="*/ 677177 h 6858000"/>
              <a:gd name="connsiteX43" fmla="*/ 1787383 w 12192000"/>
              <a:gd name="connsiteY43" fmla="*/ 731942 h 6858000"/>
              <a:gd name="connsiteX44" fmla="*/ 1802025 w 12192000"/>
              <a:gd name="connsiteY44" fmla="*/ 731942 h 6858000"/>
              <a:gd name="connsiteX45" fmla="*/ 1802025 w 12192000"/>
              <a:gd name="connsiteY45" fmla="*/ 693214 h 6858000"/>
              <a:gd name="connsiteX46" fmla="*/ 1811279 w 12192000"/>
              <a:gd name="connsiteY46" fmla="*/ 687953 h 6858000"/>
              <a:gd name="connsiteX47" fmla="*/ 1817998 w 12192000"/>
              <a:gd name="connsiteY47" fmla="*/ 690044 h 6858000"/>
              <a:gd name="connsiteX48" fmla="*/ 1820026 w 12192000"/>
              <a:gd name="connsiteY48" fmla="*/ 696826 h 6858000"/>
              <a:gd name="connsiteX49" fmla="*/ 1820026 w 12192000"/>
              <a:gd name="connsiteY49" fmla="*/ 731942 h 6858000"/>
              <a:gd name="connsiteX50" fmla="*/ 1834668 w 12192000"/>
              <a:gd name="connsiteY50" fmla="*/ 731942 h 6858000"/>
              <a:gd name="connsiteX51" fmla="*/ 1834668 w 12192000"/>
              <a:gd name="connsiteY51" fmla="*/ 696573 h 6858000"/>
              <a:gd name="connsiteX52" fmla="*/ 1830294 w 12192000"/>
              <a:gd name="connsiteY52" fmla="*/ 681297 h 6858000"/>
              <a:gd name="connsiteX53" fmla="*/ 1817364 w 12192000"/>
              <a:gd name="connsiteY53" fmla="*/ 676163 h 6858000"/>
              <a:gd name="connsiteX54" fmla="*/ 1462283 w 12192000"/>
              <a:gd name="connsiteY54" fmla="*/ 676163 h 6858000"/>
              <a:gd name="connsiteX55" fmla="*/ 1446564 w 12192000"/>
              <a:gd name="connsiteY55" fmla="*/ 683516 h 6858000"/>
              <a:gd name="connsiteX56" fmla="*/ 1446120 w 12192000"/>
              <a:gd name="connsiteY56" fmla="*/ 677177 h 6858000"/>
              <a:gd name="connsiteX57" fmla="*/ 1446056 w 12192000"/>
              <a:gd name="connsiteY57" fmla="*/ 677177 h 6858000"/>
              <a:gd name="connsiteX58" fmla="*/ 1432302 w 12192000"/>
              <a:gd name="connsiteY58" fmla="*/ 677177 h 6858000"/>
              <a:gd name="connsiteX59" fmla="*/ 1432302 w 12192000"/>
              <a:gd name="connsiteY59" fmla="*/ 731942 h 6858000"/>
              <a:gd name="connsiteX60" fmla="*/ 1446944 w 12192000"/>
              <a:gd name="connsiteY60" fmla="*/ 731942 h 6858000"/>
              <a:gd name="connsiteX61" fmla="*/ 1446944 w 12192000"/>
              <a:gd name="connsiteY61" fmla="*/ 693214 h 6858000"/>
              <a:gd name="connsiteX62" fmla="*/ 1456198 w 12192000"/>
              <a:gd name="connsiteY62" fmla="*/ 687953 h 6858000"/>
              <a:gd name="connsiteX63" fmla="*/ 1462917 w 12192000"/>
              <a:gd name="connsiteY63" fmla="*/ 690044 h 6858000"/>
              <a:gd name="connsiteX64" fmla="*/ 1464945 w 12192000"/>
              <a:gd name="connsiteY64" fmla="*/ 696826 h 6858000"/>
              <a:gd name="connsiteX65" fmla="*/ 1464945 w 12192000"/>
              <a:gd name="connsiteY65" fmla="*/ 731942 h 6858000"/>
              <a:gd name="connsiteX66" fmla="*/ 1479587 w 12192000"/>
              <a:gd name="connsiteY66" fmla="*/ 731942 h 6858000"/>
              <a:gd name="connsiteX67" fmla="*/ 1479587 w 12192000"/>
              <a:gd name="connsiteY67" fmla="*/ 696573 h 6858000"/>
              <a:gd name="connsiteX68" fmla="*/ 1475213 w 12192000"/>
              <a:gd name="connsiteY68" fmla="*/ 681297 h 6858000"/>
              <a:gd name="connsiteX69" fmla="*/ 1462283 w 12192000"/>
              <a:gd name="connsiteY69" fmla="*/ 676163 h 6858000"/>
              <a:gd name="connsiteX70" fmla="*/ 1402638 w 12192000"/>
              <a:gd name="connsiteY70" fmla="*/ 676163 h 6858000"/>
              <a:gd name="connsiteX71" fmla="*/ 1386919 w 12192000"/>
              <a:gd name="connsiteY71" fmla="*/ 683516 h 6858000"/>
              <a:gd name="connsiteX72" fmla="*/ 1386475 w 12192000"/>
              <a:gd name="connsiteY72" fmla="*/ 677177 h 6858000"/>
              <a:gd name="connsiteX73" fmla="*/ 1386411 w 12192000"/>
              <a:gd name="connsiteY73" fmla="*/ 677177 h 6858000"/>
              <a:gd name="connsiteX74" fmla="*/ 1372657 w 12192000"/>
              <a:gd name="connsiteY74" fmla="*/ 677177 h 6858000"/>
              <a:gd name="connsiteX75" fmla="*/ 1372657 w 12192000"/>
              <a:gd name="connsiteY75" fmla="*/ 731942 h 6858000"/>
              <a:gd name="connsiteX76" fmla="*/ 1387299 w 12192000"/>
              <a:gd name="connsiteY76" fmla="*/ 731942 h 6858000"/>
              <a:gd name="connsiteX77" fmla="*/ 1387299 w 12192000"/>
              <a:gd name="connsiteY77" fmla="*/ 693214 h 6858000"/>
              <a:gd name="connsiteX78" fmla="*/ 1396553 w 12192000"/>
              <a:gd name="connsiteY78" fmla="*/ 687953 h 6858000"/>
              <a:gd name="connsiteX79" fmla="*/ 1403272 w 12192000"/>
              <a:gd name="connsiteY79" fmla="*/ 690044 h 6858000"/>
              <a:gd name="connsiteX80" fmla="*/ 1405300 w 12192000"/>
              <a:gd name="connsiteY80" fmla="*/ 696826 h 6858000"/>
              <a:gd name="connsiteX81" fmla="*/ 1405300 w 12192000"/>
              <a:gd name="connsiteY81" fmla="*/ 731942 h 6858000"/>
              <a:gd name="connsiteX82" fmla="*/ 1419942 w 12192000"/>
              <a:gd name="connsiteY82" fmla="*/ 731942 h 6858000"/>
              <a:gd name="connsiteX83" fmla="*/ 1419942 w 12192000"/>
              <a:gd name="connsiteY83" fmla="*/ 696573 h 6858000"/>
              <a:gd name="connsiteX84" fmla="*/ 1415568 w 12192000"/>
              <a:gd name="connsiteY84" fmla="*/ 681297 h 6858000"/>
              <a:gd name="connsiteX85" fmla="*/ 1402638 w 12192000"/>
              <a:gd name="connsiteY85" fmla="*/ 676163 h 6858000"/>
              <a:gd name="connsiteX86" fmla="*/ 1751190 w 12192000"/>
              <a:gd name="connsiteY86" fmla="*/ 676099 h 6858000"/>
              <a:gd name="connsiteX87" fmla="*/ 1737499 w 12192000"/>
              <a:gd name="connsiteY87" fmla="*/ 679585 h 6858000"/>
              <a:gd name="connsiteX88" fmla="*/ 1728498 w 12192000"/>
              <a:gd name="connsiteY88" fmla="*/ 689473 h 6858000"/>
              <a:gd name="connsiteX89" fmla="*/ 1725329 w 12192000"/>
              <a:gd name="connsiteY89" fmla="*/ 703988 h 6858000"/>
              <a:gd name="connsiteX90" fmla="*/ 1725329 w 12192000"/>
              <a:gd name="connsiteY90" fmla="*/ 704622 h 6858000"/>
              <a:gd name="connsiteX91" fmla="*/ 1732365 w 12192000"/>
              <a:gd name="connsiteY91" fmla="*/ 725286 h 6858000"/>
              <a:gd name="connsiteX92" fmla="*/ 1751253 w 12192000"/>
              <a:gd name="connsiteY92" fmla="*/ 732892 h 6858000"/>
              <a:gd name="connsiteX93" fmla="*/ 1770142 w 12192000"/>
              <a:gd name="connsiteY93" fmla="*/ 725286 h 6858000"/>
              <a:gd name="connsiteX94" fmla="*/ 1777051 w 12192000"/>
              <a:gd name="connsiteY94" fmla="*/ 705066 h 6858000"/>
              <a:gd name="connsiteX95" fmla="*/ 1777051 w 12192000"/>
              <a:gd name="connsiteY95" fmla="*/ 701326 h 6858000"/>
              <a:gd name="connsiteX96" fmla="*/ 1769255 w 12192000"/>
              <a:gd name="connsiteY96" fmla="*/ 682881 h 6858000"/>
              <a:gd name="connsiteX97" fmla="*/ 1751190 w 12192000"/>
              <a:gd name="connsiteY97" fmla="*/ 676099 h 6858000"/>
              <a:gd name="connsiteX98" fmla="*/ 1627083 w 12192000"/>
              <a:gd name="connsiteY98" fmla="*/ 676099 h 6858000"/>
              <a:gd name="connsiteX99" fmla="*/ 1615040 w 12192000"/>
              <a:gd name="connsiteY99" fmla="*/ 678381 h 6858000"/>
              <a:gd name="connsiteX100" fmla="*/ 1606737 w 12192000"/>
              <a:gd name="connsiteY100" fmla="*/ 684719 h 6858000"/>
              <a:gd name="connsiteX101" fmla="*/ 1603821 w 12192000"/>
              <a:gd name="connsiteY101" fmla="*/ 693530 h 6858000"/>
              <a:gd name="connsiteX102" fmla="*/ 1618463 w 12192000"/>
              <a:gd name="connsiteY102" fmla="*/ 693530 h 6858000"/>
              <a:gd name="connsiteX103" fmla="*/ 1620554 w 12192000"/>
              <a:gd name="connsiteY103" fmla="*/ 688649 h 6858000"/>
              <a:gd name="connsiteX104" fmla="*/ 1626386 w 12192000"/>
              <a:gd name="connsiteY104" fmla="*/ 686874 h 6858000"/>
              <a:gd name="connsiteX105" fmla="*/ 1632534 w 12192000"/>
              <a:gd name="connsiteY105" fmla="*/ 689156 h 6858000"/>
              <a:gd name="connsiteX106" fmla="*/ 1634499 w 12192000"/>
              <a:gd name="connsiteY106" fmla="*/ 695241 h 6858000"/>
              <a:gd name="connsiteX107" fmla="*/ 1634499 w 12192000"/>
              <a:gd name="connsiteY107" fmla="*/ 698410 h 6858000"/>
              <a:gd name="connsiteX108" fmla="*/ 1627780 w 12192000"/>
              <a:gd name="connsiteY108" fmla="*/ 698410 h 6858000"/>
              <a:gd name="connsiteX109" fmla="*/ 1609145 w 12192000"/>
              <a:gd name="connsiteY109" fmla="*/ 703101 h 6858000"/>
              <a:gd name="connsiteX110" fmla="*/ 1602680 w 12192000"/>
              <a:gd name="connsiteY110" fmla="*/ 716475 h 6858000"/>
              <a:gd name="connsiteX111" fmla="*/ 1607941 w 12192000"/>
              <a:gd name="connsiteY111" fmla="*/ 728201 h 6858000"/>
              <a:gd name="connsiteX112" fmla="*/ 1621315 w 12192000"/>
              <a:gd name="connsiteY112" fmla="*/ 732892 h 6858000"/>
              <a:gd name="connsiteX113" fmla="*/ 1635133 w 12192000"/>
              <a:gd name="connsiteY113" fmla="*/ 726997 h 6858000"/>
              <a:gd name="connsiteX114" fmla="*/ 1636572 w 12192000"/>
              <a:gd name="connsiteY114" fmla="*/ 731814 h 6858000"/>
              <a:gd name="connsiteX115" fmla="*/ 1636464 w 12192000"/>
              <a:gd name="connsiteY115" fmla="*/ 731814 h 6858000"/>
              <a:gd name="connsiteX116" fmla="*/ 1636591 w 12192000"/>
              <a:gd name="connsiteY116" fmla="*/ 731878 h 6858000"/>
              <a:gd name="connsiteX117" fmla="*/ 1636572 w 12192000"/>
              <a:gd name="connsiteY117" fmla="*/ 731814 h 6858000"/>
              <a:gd name="connsiteX118" fmla="*/ 1651233 w 12192000"/>
              <a:gd name="connsiteY118" fmla="*/ 731814 h 6858000"/>
              <a:gd name="connsiteX119" fmla="*/ 1651233 w 12192000"/>
              <a:gd name="connsiteY119" fmla="*/ 730990 h 6858000"/>
              <a:gd name="connsiteX120" fmla="*/ 1649078 w 12192000"/>
              <a:gd name="connsiteY120" fmla="*/ 719201 h 6858000"/>
              <a:gd name="connsiteX121" fmla="*/ 1649078 w 12192000"/>
              <a:gd name="connsiteY121" fmla="*/ 695431 h 6858000"/>
              <a:gd name="connsiteX122" fmla="*/ 1643119 w 12192000"/>
              <a:gd name="connsiteY122" fmla="*/ 681170 h 6858000"/>
              <a:gd name="connsiteX123" fmla="*/ 1627083 w 12192000"/>
              <a:gd name="connsiteY123" fmla="*/ 676099 h 6858000"/>
              <a:gd name="connsiteX124" fmla="*/ 1515843 w 12192000"/>
              <a:gd name="connsiteY124" fmla="*/ 676099 h 6858000"/>
              <a:gd name="connsiteX125" fmla="*/ 1502152 w 12192000"/>
              <a:gd name="connsiteY125" fmla="*/ 679585 h 6858000"/>
              <a:gd name="connsiteX126" fmla="*/ 1493088 w 12192000"/>
              <a:gd name="connsiteY126" fmla="*/ 689473 h 6858000"/>
              <a:gd name="connsiteX127" fmla="*/ 1489982 w 12192000"/>
              <a:gd name="connsiteY127" fmla="*/ 703988 h 6858000"/>
              <a:gd name="connsiteX128" fmla="*/ 1489982 w 12192000"/>
              <a:gd name="connsiteY128" fmla="*/ 704622 h 6858000"/>
              <a:gd name="connsiteX129" fmla="*/ 1497018 w 12192000"/>
              <a:gd name="connsiteY129" fmla="*/ 725286 h 6858000"/>
              <a:gd name="connsiteX130" fmla="*/ 1515906 w 12192000"/>
              <a:gd name="connsiteY130" fmla="*/ 732892 h 6858000"/>
              <a:gd name="connsiteX131" fmla="*/ 1534795 w 12192000"/>
              <a:gd name="connsiteY131" fmla="*/ 725286 h 6858000"/>
              <a:gd name="connsiteX132" fmla="*/ 1541831 w 12192000"/>
              <a:gd name="connsiteY132" fmla="*/ 705066 h 6858000"/>
              <a:gd name="connsiteX133" fmla="*/ 1541704 w 12192000"/>
              <a:gd name="connsiteY133" fmla="*/ 701326 h 6858000"/>
              <a:gd name="connsiteX134" fmla="*/ 1533908 w 12192000"/>
              <a:gd name="connsiteY134" fmla="*/ 682881 h 6858000"/>
              <a:gd name="connsiteX135" fmla="*/ 1515843 w 12192000"/>
              <a:gd name="connsiteY135" fmla="*/ 676099 h 6858000"/>
              <a:gd name="connsiteX136" fmla="*/ 1664797 w 12192000"/>
              <a:gd name="connsiteY136" fmla="*/ 663676 h 6858000"/>
              <a:gd name="connsiteX137" fmla="*/ 1664797 w 12192000"/>
              <a:gd name="connsiteY137" fmla="*/ 677114 h 6858000"/>
              <a:gd name="connsiteX138" fmla="*/ 1656811 w 12192000"/>
              <a:gd name="connsiteY138" fmla="*/ 677114 h 6858000"/>
              <a:gd name="connsiteX139" fmla="*/ 1656811 w 12192000"/>
              <a:gd name="connsiteY139" fmla="*/ 687826 h 6858000"/>
              <a:gd name="connsiteX140" fmla="*/ 1664797 w 12192000"/>
              <a:gd name="connsiteY140" fmla="*/ 687826 h 6858000"/>
              <a:gd name="connsiteX141" fmla="*/ 1664797 w 12192000"/>
              <a:gd name="connsiteY141" fmla="*/ 717363 h 6858000"/>
              <a:gd name="connsiteX142" fmla="*/ 1680517 w 12192000"/>
              <a:gd name="connsiteY142" fmla="*/ 732892 h 6858000"/>
              <a:gd name="connsiteX143" fmla="*/ 1689391 w 12192000"/>
              <a:gd name="connsiteY143" fmla="*/ 731561 h 6858000"/>
              <a:gd name="connsiteX144" fmla="*/ 1689391 w 12192000"/>
              <a:gd name="connsiteY144" fmla="*/ 720469 h 6858000"/>
              <a:gd name="connsiteX145" fmla="*/ 1685081 w 12192000"/>
              <a:gd name="connsiteY145" fmla="*/ 720849 h 6858000"/>
              <a:gd name="connsiteX146" fmla="*/ 1680644 w 12192000"/>
              <a:gd name="connsiteY146" fmla="*/ 719518 h 6858000"/>
              <a:gd name="connsiteX147" fmla="*/ 1679503 w 12192000"/>
              <a:gd name="connsiteY147" fmla="*/ 715144 h 6858000"/>
              <a:gd name="connsiteX148" fmla="*/ 1679503 w 12192000"/>
              <a:gd name="connsiteY148" fmla="*/ 687826 h 6858000"/>
              <a:gd name="connsiteX149" fmla="*/ 1688884 w 12192000"/>
              <a:gd name="connsiteY149" fmla="*/ 687826 h 6858000"/>
              <a:gd name="connsiteX150" fmla="*/ 1688884 w 12192000"/>
              <a:gd name="connsiteY150" fmla="*/ 677114 h 6858000"/>
              <a:gd name="connsiteX151" fmla="*/ 1679503 w 12192000"/>
              <a:gd name="connsiteY151" fmla="*/ 677114 h 6858000"/>
              <a:gd name="connsiteX152" fmla="*/ 1679503 w 12192000"/>
              <a:gd name="connsiteY152" fmla="*/ 663676 h 6858000"/>
              <a:gd name="connsiteX153" fmla="*/ 1679439 w 12192000"/>
              <a:gd name="connsiteY153" fmla="*/ 663676 h 6858000"/>
              <a:gd name="connsiteX154" fmla="*/ 1343183 w 12192000"/>
              <a:gd name="connsiteY154" fmla="*/ 658225 h 6858000"/>
              <a:gd name="connsiteX155" fmla="*/ 1343183 w 12192000"/>
              <a:gd name="connsiteY155" fmla="*/ 731941 h 6858000"/>
              <a:gd name="connsiteX156" fmla="*/ 1358332 w 12192000"/>
              <a:gd name="connsiteY156" fmla="*/ 731941 h 6858000"/>
              <a:gd name="connsiteX157" fmla="*/ 1358332 w 12192000"/>
              <a:gd name="connsiteY157" fmla="*/ 658225 h 6858000"/>
              <a:gd name="connsiteX158" fmla="*/ 1706694 w 12192000"/>
              <a:gd name="connsiteY158" fmla="*/ 655436 h 6858000"/>
              <a:gd name="connsiteX159" fmla="*/ 1700672 w 12192000"/>
              <a:gd name="connsiteY159" fmla="*/ 657591 h 6858000"/>
              <a:gd name="connsiteX160" fmla="*/ 1698454 w 12192000"/>
              <a:gd name="connsiteY160" fmla="*/ 662979 h 6858000"/>
              <a:gd name="connsiteX161" fmla="*/ 1700736 w 12192000"/>
              <a:gd name="connsiteY161" fmla="*/ 668430 h 6858000"/>
              <a:gd name="connsiteX162" fmla="*/ 1706694 w 12192000"/>
              <a:gd name="connsiteY162" fmla="*/ 670585 h 6858000"/>
              <a:gd name="connsiteX163" fmla="*/ 1712589 w 12192000"/>
              <a:gd name="connsiteY163" fmla="*/ 668430 h 6858000"/>
              <a:gd name="connsiteX164" fmla="*/ 1714871 w 12192000"/>
              <a:gd name="connsiteY164" fmla="*/ 662979 h 6858000"/>
              <a:gd name="connsiteX165" fmla="*/ 1712652 w 12192000"/>
              <a:gd name="connsiteY165" fmla="*/ 657591 h 6858000"/>
              <a:gd name="connsiteX166" fmla="*/ 1706694 w 12192000"/>
              <a:gd name="connsiteY166" fmla="*/ 655436 h 6858000"/>
              <a:gd name="connsiteX167" fmla="*/ 1869783 w 12192000"/>
              <a:gd name="connsiteY167" fmla="*/ 556810 h 6858000"/>
              <a:gd name="connsiteX168" fmla="*/ 1878213 w 12192000"/>
              <a:gd name="connsiteY168" fmla="*/ 560993 h 6858000"/>
              <a:gd name="connsiteX169" fmla="*/ 1881192 w 12192000"/>
              <a:gd name="connsiteY169" fmla="*/ 572846 h 6858000"/>
              <a:gd name="connsiteX170" fmla="*/ 1878213 w 12192000"/>
              <a:gd name="connsiteY170" fmla="*/ 585903 h 6858000"/>
              <a:gd name="connsiteX171" fmla="*/ 1869910 w 12192000"/>
              <a:gd name="connsiteY171" fmla="*/ 590023 h 6858000"/>
              <a:gd name="connsiteX172" fmla="*/ 1861480 w 12192000"/>
              <a:gd name="connsiteY172" fmla="*/ 585903 h 6858000"/>
              <a:gd name="connsiteX173" fmla="*/ 1858564 w 12192000"/>
              <a:gd name="connsiteY173" fmla="*/ 573987 h 6858000"/>
              <a:gd name="connsiteX174" fmla="*/ 1858564 w 12192000"/>
              <a:gd name="connsiteY174" fmla="*/ 573923 h 6858000"/>
              <a:gd name="connsiteX175" fmla="*/ 1861480 w 12192000"/>
              <a:gd name="connsiteY175" fmla="*/ 560993 h 6858000"/>
              <a:gd name="connsiteX176" fmla="*/ 1869783 w 12192000"/>
              <a:gd name="connsiteY176" fmla="*/ 556810 h 6858000"/>
              <a:gd name="connsiteX177" fmla="*/ 1422160 w 12192000"/>
              <a:gd name="connsiteY177" fmla="*/ 556810 h 6858000"/>
              <a:gd name="connsiteX178" fmla="*/ 1430590 w 12192000"/>
              <a:gd name="connsiteY178" fmla="*/ 560993 h 6858000"/>
              <a:gd name="connsiteX179" fmla="*/ 1433569 w 12192000"/>
              <a:gd name="connsiteY179" fmla="*/ 572846 h 6858000"/>
              <a:gd name="connsiteX180" fmla="*/ 1430590 w 12192000"/>
              <a:gd name="connsiteY180" fmla="*/ 585903 h 6858000"/>
              <a:gd name="connsiteX181" fmla="*/ 1422287 w 12192000"/>
              <a:gd name="connsiteY181" fmla="*/ 590023 h 6858000"/>
              <a:gd name="connsiteX182" fmla="*/ 1413857 w 12192000"/>
              <a:gd name="connsiteY182" fmla="*/ 585903 h 6858000"/>
              <a:gd name="connsiteX183" fmla="*/ 1410941 w 12192000"/>
              <a:gd name="connsiteY183" fmla="*/ 573987 h 6858000"/>
              <a:gd name="connsiteX184" fmla="*/ 1410941 w 12192000"/>
              <a:gd name="connsiteY184" fmla="*/ 573923 h 6858000"/>
              <a:gd name="connsiteX185" fmla="*/ 1413857 w 12192000"/>
              <a:gd name="connsiteY185" fmla="*/ 560993 h 6858000"/>
              <a:gd name="connsiteX186" fmla="*/ 1422160 w 12192000"/>
              <a:gd name="connsiteY186" fmla="*/ 556810 h 6858000"/>
              <a:gd name="connsiteX187" fmla="*/ 1781932 w 12192000"/>
              <a:gd name="connsiteY187" fmla="*/ 556809 h 6858000"/>
              <a:gd name="connsiteX188" fmla="*/ 1791377 w 12192000"/>
              <a:gd name="connsiteY188" fmla="*/ 561817 h 6858000"/>
              <a:gd name="connsiteX189" fmla="*/ 1791377 w 12192000"/>
              <a:gd name="connsiteY189" fmla="*/ 584952 h 6858000"/>
              <a:gd name="connsiteX190" fmla="*/ 1781806 w 12192000"/>
              <a:gd name="connsiteY190" fmla="*/ 590023 h 6858000"/>
              <a:gd name="connsiteX191" fmla="*/ 1773566 w 12192000"/>
              <a:gd name="connsiteY191" fmla="*/ 585776 h 6858000"/>
              <a:gd name="connsiteX192" fmla="*/ 1770587 w 12192000"/>
              <a:gd name="connsiteY192" fmla="*/ 574050 h 6858000"/>
              <a:gd name="connsiteX193" fmla="*/ 1773629 w 12192000"/>
              <a:gd name="connsiteY193" fmla="*/ 561119 h 6858000"/>
              <a:gd name="connsiteX194" fmla="*/ 1781932 w 12192000"/>
              <a:gd name="connsiteY194" fmla="*/ 556809 h 6858000"/>
              <a:gd name="connsiteX195" fmla="*/ 1670185 w 12192000"/>
              <a:gd name="connsiteY195" fmla="*/ 546034 h 6858000"/>
              <a:gd name="connsiteX196" fmla="*/ 1670185 w 12192000"/>
              <a:gd name="connsiteY196" fmla="*/ 600798 h 6858000"/>
              <a:gd name="connsiteX197" fmla="*/ 1684890 w 12192000"/>
              <a:gd name="connsiteY197" fmla="*/ 600798 h 6858000"/>
              <a:gd name="connsiteX198" fmla="*/ 1684890 w 12192000"/>
              <a:gd name="connsiteY198" fmla="*/ 546034 h 6858000"/>
              <a:gd name="connsiteX199" fmla="*/ 1778193 w 12192000"/>
              <a:gd name="connsiteY199" fmla="*/ 545083 h 6858000"/>
              <a:gd name="connsiteX200" fmla="*/ 1762030 w 12192000"/>
              <a:gd name="connsiteY200" fmla="*/ 552753 h 6858000"/>
              <a:gd name="connsiteX201" fmla="*/ 1756008 w 12192000"/>
              <a:gd name="connsiteY201" fmla="*/ 573036 h 6858000"/>
              <a:gd name="connsiteX202" fmla="*/ 1756008 w 12192000"/>
              <a:gd name="connsiteY202" fmla="*/ 573670 h 6858000"/>
              <a:gd name="connsiteX203" fmla="*/ 1762093 w 12192000"/>
              <a:gd name="connsiteY203" fmla="*/ 594143 h 6858000"/>
              <a:gd name="connsiteX204" fmla="*/ 1778066 w 12192000"/>
              <a:gd name="connsiteY204" fmla="*/ 601876 h 6858000"/>
              <a:gd name="connsiteX205" fmla="*/ 1791377 w 12192000"/>
              <a:gd name="connsiteY205" fmla="*/ 596171 h 6858000"/>
              <a:gd name="connsiteX206" fmla="*/ 1791377 w 12192000"/>
              <a:gd name="connsiteY206" fmla="*/ 599087 h 6858000"/>
              <a:gd name="connsiteX207" fmla="*/ 1788144 w 12192000"/>
              <a:gd name="connsiteY207" fmla="*/ 607961 h 6858000"/>
              <a:gd name="connsiteX208" fmla="*/ 1779080 w 12192000"/>
              <a:gd name="connsiteY208" fmla="*/ 611067 h 6858000"/>
              <a:gd name="connsiteX209" fmla="*/ 1765833 w 12192000"/>
              <a:gd name="connsiteY209" fmla="*/ 604918 h 6858000"/>
              <a:gd name="connsiteX210" fmla="*/ 1759367 w 12192000"/>
              <a:gd name="connsiteY210" fmla="*/ 613855 h 6858000"/>
              <a:gd name="connsiteX211" fmla="*/ 1768051 w 12192000"/>
              <a:gd name="connsiteY211" fmla="*/ 620067 h 6858000"/>
              <a:gd name="connsiteX212" fmla="*/ 1779777 w 12192000"/>
              <a:gd name="connsiteY212" fmla="*/ 622476 h 6858000"/>
              <a:gd name="connsiteX213" fmla="*/ 1793659 w 12192000"/>
              <a:gd name="connsiteY213" fmla="*/ 619687 h 6858000"/>
              <a:gd name="connsiteX214" fmla="*/ 1802849 w 12192000"/>
              <a:gd name="connsiteY214" fmla="*/ 611574 h 6858000"/>
              <a:gd name="connsiteX215" fmla="*/ 1806082 w 12192000"/>
              <a:gd name="connsiteY215" fmla="*/ 599087 h 6858000"/>
              <a:gd name="connsiteX216" fmla="*/ 1806082 w 12192000"/>
              <a:gd name="connsiteY216" fmla="*/ 546161 h 6858000"/>
              <a:gd name="connsiteX217" fmla="*/ 1792835 w 12192000"/>
              <a:gd name="connsiteY217" fmla="*/ 546161 h 6858000"/>
              <a:gd name="connsiteX218" fmla="*/ 1792201 w 12192000"/>
              <a:gd name="connsiteY218" fmla="*/ 551295 h 6858000"/>
              <a:gd name="connsiteX219" fmla="*/ 1778193 w 12192000"/>
              <a:gd name="connsiteY219" fmla="*/ 545083 h 6858000"/>
              <a:gd name="connsiteX220" fmla="*/ 1485038 w 12192000"/>
              <a:gd name="connsiteY220" fmla="*/ 545083 h 6858000"/>
              <a:gd name="connsiteX221" fmla="*/ 1472868 w 12192000"/>
              <a:gd name="connsiteY221" fmla="*/ 552626 h 6858000"/>
              <a:gd name="connsiteX222" fmla="*/ 1472488 w 12192000"/>
              <a:gd name="connsiteY222" fmla="*/ 546097 h 6858000"/>
              <a:gd name="connsiteX223" fmla="*/ 1458670 w 12192000"/>
              <a:gd name="connsiteY223" fmla="*/ 546097 h 6858000"/>
              <a:gd name="connsiteX224" fmla="*/ 1458670 w 12192000"/>
              <a:gd name="connsiteY224" fmla="*/ 600862 h 6858000"/>
              <a:gd name="connsiteX225" fmla="*/ 1473312 w 12192000"/>
              <a:gd name="connsiteY225" fmla="*/ 600862 h 6858000"/>
              <a:gd name="connsiteX226" fmla="*/ 1473312 w 12192000"/>
              <a:gd name="connsiteY226" fmla="*/ 565049 h 6858000"/>
              <a:gd name="connsiteX227" fmla="*/ 1484214 w 12192000"/>
              <a:gd name="connsiteY227" fmla="*/ 559408 h 6858000"/>
              <a:gd name="connsiteX228" fmla="*/ 1489412 w 12192000"/>
              <a:gd name="connsiteY228" fmla="*/ 559783 h 6858000"/>
              <a:gd name="connsiteX229" fmla="*/ 1489412 w 12192000"/>
              <a:gd name="connsiteY229" fmla="*/ 559788 h 6858000"/>
              <a:gd name="connsiteX230" fmla="*/ 1489475 w 12192000"/>
              <a:gd name="connsiteY230" fmla="*/ 559788 h 6858000"/>
              <a:gd name="connsiteX231" fmla="*/ 1489412 w 12192000"/>
              <a:gd name="connsiteY231" fmla="*/ 559783 h 6858000"/>
              <a:gd name="connsiteX232" fmla="*/ 1489602 w 12192000"/>
              <a:gd name="connsiteY232" fmla="*/ 545717 h 6858000"/>
              <a:gd name="connsiteX233" fmla="*/ 1485038 w 12192000"/>
              <a:gd name="connsiteY233" fmla="*/ 545083 h 6858000"/>
              <a:gd name="connsiteX234" fmla="*/ 1869783 w 12192000"/>
              <a:gd name="connsiteY234" fmla="*/ 545020 h 6858000"/>
              <a:gd name="connsiteX235" fmla="*/ 1856092 w 12192000"/>
              <a:gd name="connsiteY235" fmla="*/ 548506 h 6858000"/>
              <a:gd name="connsiteX236" fmla="*/ 1847091 w 12192000"/>
              <a:gd name="connsiteY236" fmla="*/ 558394 h 6858000"/>
              <a:gd name="connsiteX237" fmla="*/ 1843922 w 12192000"/>
              <a:gd name="connsiteY237" fmla="*/ 572909 h 6858000"/>
              <a:gd name="connsiteX238" fmla="*/ 1843922 w 12192000"/>
              <a:gd name="connsiteY238" fmla="*/ 573543 h 6858000"/>
              <a:gd name="connsiteX239" fmla="*/ 1850958 w 12192000"/>
              <a:gd name="connsiteY239" fmla="*/ 594207 h 6858000"/>
              <a:gd name="connsiteX240" fmla="*/ 1869846 w 12192000"/>
              <a:gd name="connsiteY240" fmla="*/ 601813 h 6858000"/>
              <a:gd name="connsiteX241" fmla="*/ 1888735 w 12192000"/>
              <a:gd name="connsiteY241" fmla="*/ 594207 h 6858000"/>
              <a:gd name="connsiteX242" fmla="*/ 1895644 w 12192000"/>
              <a:gd name="connsiteY242" fmla="*/ 573987 h 6858000"/>
              <a:gd name="connsiteX243" fmla="*/ 1895644 w 12192000"/>
              <a:gd name="connsiteY243" fmla="*/ 570247 h 6858000"/>
              <a:gd name="connsiteX244" fmla="*/ 1887848 w 12192000"/>
              <a:gd name="connsiteY244" fmla="*/ 551802 h 6858000"/>
              <a:gd name="connsiteX245" fmla="*/ 1869783 w 12192000"/>
              <a:gd name="connsiteY245" fmla="*/ 545020 h 6858000"/>
              <a:gd name="connsiteX246" fmla="*/ 1728118 w 12192000"/>
              <a:gd name="connsiteY246" fmla="*/ 545020 h 6858000"/>
              <a:gd name="connsiteX247" fmla="*/ 1712399 w 12192000"/>
              <a:gd name="connsiteY247" fmla="*/ 552373 h 6858000"/>
              <a:gd name="connsiteX248" fmla="*/ 1711955 w 12192000"/>
              <a:gd name="connsiteY248" fmla="*/ 546034 h 6858000"/>
              <a:gd name="connsiteX249" fmla="*/ 1711891 w 12192000"/>
              <a:gd name="connsiteY249" fmla="*/ 546034 h 6858000"/>
              <a:gd name="connsiteX250" fmla="*/ 1698137 w 12192000"/>
              <a:gd name="connsiteY250" fmla="*/ 546034 h 6858000"/>
              <a:gd name="connsiteX251" fmla="*/ 1698137 w 12192000"/>
              <a:gd name="connsiteY251" fmla="*/ 600799 h 6858000"/>
              <a:gd name="connsiteX252" fmla="*/ 1712779 w 12192000"/>
              <a:gd name="connsiteY252" fmla="*/ 600799 h 6858000"/>
              <a:gd name="connsiteX253" fmla="*/ 1712779 w 12192000"/>
              <a:gd name="connsiteY253" fmla="*/ 562070 h 6858000"/>
              <a:gd name="connsiteX254" fmla="*/ 1722033 w 12192000"/>
              <a:gd name="connsiteY254" fmla="*/ 556810 h 6858000"/>
              <a:gd name="connsiteX255" fmla="*/ 1728752 w 12192000"/>
              <a:gd name="connsiteY255" fmla="*/ 558901 h 6858000"/>
              <a:gd name="connsiteX256" fmla="*/ 1730780 w 12192000"/>
              <a:gd name="connsiteY256" fmla="*/ 565683 h 6858000"/>
              <a:gd name="connsiteX257" fmla="*/ 1730780 w 12192000"/>
              <a:gd name="connsiteY257" fmla="*/ 600799 h 6858000"/>
              <a:gd name="connsiteX258" fmla="*/ 1745422 w 12192000"/>
              <a:gd name="connsiteY258" fmla="*/ 600799 h 6858000"/>
              <a:gd name="connsiteX259" fmla="*/ 1745422 w 12192000"/>
              <a:gd name="connsiteY259" fmla="*/ 565430 h 6858000"/>
              <a:gd name="connsiteX260" fmla="*/ 1741048 w 12192000"/>
              <a:gd name="connsiteY260" fmla="*/ 550154 h 6858000"/>
              <a:gd name="connsiteX261" fmla="*/ 1728118 w 12192000"/>
              <a:gd name="connsiteY261" fmla="*/ 545020 h 6858000"/>
              <a:gd name="connsiteX262" fmla="*/ 1639507 w 12192000"/>
              <a:gd name="connsiteY262" fmla="*/ 545020 h 6858000"/>
              <a:gd name="connsiteX263" fmla="*/ 1623788 w 12192000"/>
              <a:gd name="connsiteY263" fmla="*/ 552373 h 6858000"/>
              <a:gd name="connsiteX264" fmla="*/ 1623344 w 12192000"/>
              <a:gd name="connsiteY264" fmla="*/ 546034 h 6858000"/>
              <a:gd name="connsiteX265" fmla="*/ 1623280 w 12192000"/>
              <a:gd name="connsiteY265" fmla="*/ 546034 h 6858000"/>
              <a:gd name="connsiteX266" fmla="*/ 1609526 w 12192000"/>
              <a:gd name="connsiteY266" fmla="*/ 546034 h 6858000"/>
              <a:gd name="connsiteX267" fmla="*/ 1609526 w 12192000"/>
              <a:gd name="connsiteY267" fmla="*/ 600799 h 6858000"/>
              <a:gd name="connsiteX268" fmla="*/ 1624168 w 12192000"/>
              <a:gd name="connsiteY268" fmla="*/ 600799 h 6858000"/>
              <a:gd name="connsiteX269" fmla="*/ 1624168 w 12192000"/>
              <a:gd name="connsiteY269" fmla="*/ 562070 h 6858000"/>
              <a:gd name="connsiteX270" fmla="*/ 1633422 w 12192000"/>
              <a:gd name="connsiteY270" fmla="*/ 556810 h 6858000"/>
              <a:gd name="connsiteX271" fmla="*/ 1640141 w 12192000"/>
              <a:gd name="connsiteY271" fmla="*/ 558901 h 6858000"/>
              <a:gd name="connsiteX272" fmla="*/ 1642169 w 12192000"/>
              <a:gd name="connsiteY272" fmla="*/ 565683 h 6858000"/>
              <a:gd name="connsiteX273" fmla="*/ 1642169 w 12192000"/>
              <a:gd name="connsiteY273" fmla="*/ 600799 h 6858000"/>
              <a:gd name="connsiteX274" fmla="*/ 1656811 w 12192000"/>
              <a:gd name="connsiteY274" fmla="*/ 600799 h 6858000"/>
              <a:gd name="connsiteX275" fmla="*/ 1656811 w 12192000"/>
              <a:gd name="connsiteY275" fmla="*/ 565430 h 6858000"/>
              <a:gd name="connsiteX276" fmla="*/ 1652437 w 12192000"/>
              <a:gd name="connsiteY276" fmla="*/ 550154 h 6858000"/>
              <a:gd name="connsiteX277" fmla="*/ 1639507 w 12192000"/>
              <a:gd name="connsiteY277" fmla="*/ 545020 h 6858000"/>
              <a:gd name="connsiteX278" fmla="*/ 1518822 w 12192000"/>
              <a:gd name="connsiteY278" fmla="*/ 545020 h 6858000"/>
              <a:gd name="connsiteX279" fmla="*/ 1503039 w 12192000"/>
              <a:gd name="connsiteY279" fmla="*/ 549901 h 6858000"/>
              <a:gd name="connsiteX280" fmla="*/ 1497018 w 12192000"/>
              <a:gd name="connsiteY280" fmla="*/ 562070 h 6858000"/>
              <a:gd name="connsiteX281" fmla="*/ 1516540 w 12192000"/>
              <a:gd name="connsiteY281" fmla="*/ 578677 h 6858000"/>
              <a:gd name="connsiteX282" fmla="*/ 1525097 w 12192000"/>
              <a:gd name="connsiteY282" fmla="*/ 581403 h 6858000"/>
              <a:gd name="connsiteX283" fmla="*/ 1527759 w 12192000"/>
              <a:gd name="connsiteY283" fmla="*/ 585650 h 6858000"/>
              <a:gd name="connsiteX284" fmla="*/ 1525604 w 12192000"/>
              <a:gd name="connsiteY284" fmla="*/ 589833 h 6858000"/>
              <a:gd name="connsiteX285" fmla="*/ 1519266 w 12192000"/>
              <a:gd name="connsiteY285" fmla="*/ 591418 h 6858000"/>
              <a:gd name="connsiteX286" fmla="*/ 1512040 w 12192000"/>
              <a:gd name="connsiteY286" fmla="*/ 589326 h 6858000"/>
              <a:gd name="connsiteX287" fmla="*/ 1509124 w 12192000"/>
              <a:gd name="connsiteY287" fmla="*/ 583368 h 6858000"/>
              <a:gd name="connsiteX288" fmla="*/ 1495243 w 12192000"/>
              <a:gd name="connsiteY288" fmla="*/ 583368 h 6858000"/>
              <a:gd name="connsiteX289" fmla="*/ 1498286 w 12192000"/>
              <a:gd name="connsiteY289" fmla="*/ 592622 h 6858000"/>
              <a:gd name="connsiteX290" fmla="*/ 1506652 w 12192000"/>
              <a:gd name="connsiteY290" fmla="*/ 599341 h 6858000"/>
              <a:gd name="connsiteX291" fmla="*/ 1518886 w 12192000"/>
              <a:gd name="connsiteY291" fmla="*/ 601813 h 6858000"/>
              <a:gd name="connsiteX292" fmla="*/ 1535492 w 12192000"/>
              <a:gd name="connsiteY292" fmla="*/ 597186 h 6858000"/>
              <a:gd name="connsiteX293" fmla="*/ 1541894 w 12192000"/>
              <a:gd name="connsiteY293" fmla="*/ 585079 h 6858000"/>
              <a:gd name="connsiteX294" fmla="*/ 1530295 w 12192000"/>
              <a:gd name="connsiteY294" fmla="*/ 570374 h 6858000"/>
              <a:gd name="connsiteX295" fmla="*/ 1521104 w 12192000"/>
              <a:gd name="connsiteY295" fmla="*/ 567902 h 6858000"/>
              <a:gd name="connsiteX296" fmla="*/ 1513308 w 12192000"/>
              <a:gd name="connsiteY296" fmla="*/ 565303 h 6858000"/>
              <a:gd name="connsiteX297" fmla="*/ 1511026 w 12192000"/>
              <a:gd name="connsiteY297" fmla="*/ 561373 h 6858000"/>
              <a:gd name="connsiteX298" fmla="*/ 1513054 w 12192000"/>
              <a:gd name="connsiteY298" fmla="*/ 557126 h 6858000"/>
              <a:gd name="connsiteX299" fmla="*/ 1518759 w 12192000"/>
              <a:gd name="connsiteY299" fmla="*/ 555478 h 6858000"/>
              <a:gd name="connsiteX300" fmla="*/ 1525097 w 12192000"/>
              <a:gd name="connsiteY300" fmla="*/ 557507 h 6858000"/>
              <a:gd name="connsiteX301" fmla="*/ 1527126 w 12192000"/>
              <a:gd name="connsiteY301" fmla="*/ 562704 h 6858000"/>
              <a:gd name="connsiteX302" fmla="*/ 1541767 w 12192000"/>
              <a:gd name="connsiteY302" fmla="*/ 562704 h 6858000"/>
              <a:gd name="connsiteX303" fmla="*/ 1535492 w 12192000"/>
              <a:gd name="connsiteY303" fmla="*/ 549964 h 6858000"/>
              <a:gd name="connsiteX304" fmla="*/ 1518822 w 12192000"/>
              <a:gd name="connsiteY304" fmla="*/ 545020 h 6858000"/>
              <a:gd name="connsiteX305" fmla="*/ 1422160 w 12192000"/>
              <a:gd name="connsiteY305" fmla="*/ 545020 h 6858000"/>
              <a:gd name="connsiteX306" fmla="*/ 1408469 w 12192000"/>
              <a:gd name="connsiteY306" fmla="*/ 548506 h 6858000"/>
              <a:gd name="connsiteX307" fmla="*/ 1399405 w 12192000"/>
              <a:gd name="connsiteY307" fmla="*/ 558394 h 6858000"/>
              <a:gd name="connsiteX308" fmla="*/ 1396299 w 12192000"/>
              <a:gd name="connsiteY308" fmla="*/ 572909 h 6858000"/>
              <a:gd name="connsiteX309" fmla="*/ 1396362 w 12192000"/>
              <a:gd name="connsiteY309" fmla="*/ 572846 h 6858000"/>
              <a:gd name="connsiteX310" fmla="*/ 1396362 w 12192000"/>
              <a:gd name="connsiteY310" fmla="*/ 573543 h 6858000"/>
              <a:gd name="connsiteX311" fmla="*/ 1403398 w 12192000"/>
              <a:gd name="connsiteY311" fmla="*/ 594207 h 6858000"/>
              <a:gd name="connsiteX312" fmla="*/ 1422287 w 12192000"/>
              <a:gd name="connsiteY312" fmla="*/ 601813 h 6858000"/>
              <a:gd name="connsiteX313" fmla="*/ 1441175 w 12192000"/>
              <a:gd name="connsiteY313" fmla="*/ 594207 h 6858000"/>
              <a:gd name="connsiteX314" fmla="*/ 1448211 w 12192000"/>
              <a:gd name="connsiteY314" fmla="*/ 573987 h 6858000"/>
              <a:gd name="connsiteX315" fmla="*/ 1448084 w 12192000"/>
              <a:gd name="connsiteY315" fmla="*/ 570247 h 6858000"/>
              <a:gd name="connsiteX316" fmla="*/ 1440288 w 12192000"/>
              <a:gd name="connsiteY316" fmla="*/ 551802 h 6858000"/>
              <a:gd name="connsiteX317" fmla="*/ 1422160 w 12192000"/>
              <a:gd name="connsiteY317" fmla="*/ 545020 h 6858000"/>
              <a:gd name="connsiteX318" fmla="*/ 1929302 w 12192000"/>
              <a:gd name="connsiteY318" fmla="*/ 544956 h 6858000"/>
              <a:gd name="connsiteX319" fmla="*/ 1910857 w 12192000"/>
              <a:gd name="connsiteY319" fmla="*/ 552499 h 6858000"/>
              <a:gd name="connsiteX320" fmla="*/ 1904138 w 12192000"/>
              <a:gd name="connsiteY320" fmla="*/ 572719 h 6858000"/>
              <a:gd name="connsiteX321" fmla="*/ 1904138 w 12192000"/>
              <a:gd name="connsiteY321" fmla="*/ 573669 h 6858000"/>
              <a:gd name="connsiteX322" fmla="*/ 1910920 w 12192000"/>
              <a:gd name="connsiteY322" fmla="*/ 594269 h 6858000"/>
              <a:gd name="connsiteX323" fmla="*/ 1929428 w 12192000"/>
              <a:gd name="connsiteY323" fmla="*/ 601749 h 6858000"/>
              <a:gd name="connsiteX324" fmla="*/ 1940901 w 12192000"/>
              <a:gd name="connsiteY324" fmla="*/ 599213 h 6858000"/>
              <a:gd name="connsiteX325" fmla="*/ 1949078 w 12192000"/>
              <a:gd name="connsiteY325" fmla="*/ 592051 h 6858000"/>
              <a:gd name="connsiteX326" fmla="*/ 1952120 w 12192000"/>
              <a:gd name="connsiteY326" fmla="*/ 581846 h 6858000"/>
              <a:gd name="connsiteX327" fmla="*/ 1938429 w 12192000"/>
              <a:gd name="connsiteY327" fmla="*/ 581846 h 6858000"/>
              <a:gd name="connsiteX328" fmla="*/ 1935767 w 12192000"/>
              <a:gd name="connsiteY328" fmla="*/ 587804 h 6858000"/>
              <a:gd name="connsiteX329" fmla="*/ 1929175 w 12192000"/>
              <a:gd name="connsiteY329" fmla="*/ 590023 h 6858000"/>
              <a:gd name="connsiteX330" fmla="*/ 1929175 w 12192000"/>
              <a:gd name="connsiteY330" fmla="*/ 589959 h 6858000"/>
              <a:gd name="connsiteX331" fmla="*/ 1921315 w 12192000"/>
              <a:gd name="connsiteY331" fmla="*/ 586283 h 6858000"/>
              <a:gd name="connsiteX332" fmla="*/ 1918717 w 12192000"/>
              <a:gd name="connsiteY332" fmla="*/ 574113 h 6858000"/>
              <a:gd name="connsiteX333" fmla="*/ 1918717 w 12192000"/>
              <a:gd name="connsiteY333" fmla="*/ 572592 h 6858000"/>
              <a:gd name="connsiteX334" fmla="*/ 1921315 w 12192000"/>
              <a:gd name="connsiteY334" fmla="*/ 560485 h 6858000"/>
              <a:gd name="connsiteX335" fmla="*/ 1929048 w 12192000"/>
              <a:gd name="connsiteY335" fmla="*/ 556746 h 6858000"/>
              <a:gd name="connsiteX336" fmla="*/ 1935704 w 12192000"/>
              <a:gd name="connsiteY336" fmla="*/ 559408 h 6858000"/>
              <a:gd name="connsiteX337" fmla="*/ 1938366 w 12192000"/>
              <a:gd name="connsiteY337" fmla="*/ 566380 h 6858000"/>
              <a:gd name="connsiteX338" fmla="*/ 1952057 w 12192000"/>
              <a:gd name="connsiteY338" fmla="*/ 566380 h 6858000"/>
              <a:gd name="connsiteX339" fmla="*/ 1945782 w 12192000"/>
              <a:gd name="connsiteY339" fmla="*/ 550787 h 6858000"/>
              <a:gd name="connsiteX340" fmla="*/ 1929302 w 12192000"/>
              <a:gd name="connsiteY340" fmla="*/ 544956 h 6858000"/>
              <a:gd name="connsiteX341" fmla="*/ 1342232 w 12192000"/>
              <a:gd name="connsiteY341" fmla="*/ 527145 h 6858000"/>
              <a:gd name="connsiteX342" fmla="*/ 1342232 w 12192000"/>
              <a:gd name="connsiteY342" fmla="*/ 600798 h 6858000"/>
              <a:gd name="connsiteX343" fmla="*/ 1357444 w 12192000"/>
              <a:gd name="connsiteY343" fmla="*/ 600798 h 6858000"/>
              <a:gd name="connsiteX344" fmla="*/ 1357444 w 12192000"/>
              <a:gd name="connsiteY344" fmla="*/ 570690 h 6858000"/>
              <a:gd name="connsiteX345" fmla="*/ 1386601 w 12192000"/>
              <a:gd name="connsiteY345" fmla="*/ 570690 h 6858000"/>
              <a:gd name="connsiteX346" fmla="*/ 1386601 w 12192000"/>
              <a:gd name="connsiteY346" fmla="*/ 558457 h 6858000"/>
              <a:gd name="connsiteX347" fmla="*/ 1357444 w 12192000"/>
              <a:gd name="connsiteY347" fmla="*/ 558457 h 6858000"/>
              <a:gd name="connsiteX348" fmla="*/ 1357444 w 12192000"/>
              <a:gd name="connsiteY348" fmla="*/ 539442 h 6858000"/>
              <a:gd name="connsiteX349" fmla="*/ 1390214 w 12192000"/>
              <a:gd name="connsiteY349" fmla="*/ 539442 h 6858000"/>
              <a:gd name="connsiteX350" fmla="*/ 1390214 w 12192000"/>
              <a:gd name="connsiteY350" fmla="*/ 527145 h 6858000"/>
              <a:gd name="connsiteX351" fmla="*/ 1677601 w 12192000"/>
              <a:gd name="connsiteY351" fmla="*/ 524356 h 6858000"/>
              <a:gd name="connsiteX352" fmla="*/ 1671580 w 12192000"/>
              <a:gd name="connsiteY352" fmla="*/ 526511 h 6858000"/>
              <a:gd name="connsiteX353" fmla="*/ 1669361 w 12192000"/>
              <a:gd name="connsiteY353" fmla="*/ 531899 h 6858000"/>
              <a:gd name="connsiteX354" fmla="*/ 1671643 w 12192000"/>
              <a:gd name="connsiteY354" fmla="*/ 537350 h 6858000"/>
              <a:gd name="connsiteX355" fmla="*/ 1677601 w 12192000"/>
              <a:gd name="connsiteY355" fmla="*/ 539505 h 6858000"/>
              <a:gd name="connsiteX356" fmla="*/ 1683559 w 12192000"/>
              <a:gd name="connsiteY356" fmla="*/ 537350 h 6858000"/>
              <a:gd name="connsiteX357" fmla="*/ 1685778 w 12192000"/>
              <a:gd name="connsiteY357" fmla="*/ 531899 h 6858000"/>
              <a:gd name="connsiteX358" fmla="*/ 1683559 w 12192000"/>
              <a:gd name="connsiteY358" fmla="*/ 526511 h 6858000"/>
              <a:gd name="connsiteX359" fmla="*/ 1677601 w 12192000"/>
              <a:gd name="connsiteY359" fmla="*/ 524356 h 6858000"/>
              <a:gd name="connsiteX360" fmla="*/ 1961628 w 12192000"/>
              <a:gd name="connsiteY360" fmla="*/ 523089 h 6858000"/>
              <a:gd name="connsiteX361" fmla="*/ 1961628 w 12192000"/>
              <a:gd name="connsiteY361" fmla="*/ 600799 h 6858000"/>
              <a:gd name="connsiteX362" fmla="*/ 1976270 w 12192000"/>
              <a:gd name="connsiteY362" fmla="*/ 600799 h 6858000"/>
              <a:gd name="connsiteX363" fmla="*/ 1976270 w 12192000"/>
              <a:gd name="connsiteY363" fmla="*/ 561817 h 6858000"/>
              <a:gd name="connsiteX364" fmla="*/ 1985587 w 12192000"/>
              <a:gd name="connsiteY364" fmla="*/ 556873 h 6858000"/>
              <a:gd name="connsiteX365" fmla="*/ 1992306 w 12192000"/>
              <a:gd name="connsiteY365" fmla="*/ 559092 h 6858000"/>
              <a:gd name="connsiteX366" fmla="*/ 1994335 w 12192000"/>
              <a:gd name="connsiteY366" fmla="*/ 566064 h 6858000"/>
              <a:gd name="connsiteX367" fmla="*/ 1994335 w 12192000"/>
              <a:gd name="connsiteY367" fmla="*/ 600799 h 6858000"/>
              <a:gd name="connsiteX368" fmla="*/ 2008976 w 12192000"/>
              <a:gd name="connsiteY368" fmla="*/ 600799 h 6858000"/>
              <a:gd name="connsiteX369" fmla="*/ 2008976 w 12192000"/>
              <a:gd name="connsiteY369" fmla="*/ 565747 h 6858000"/>
              <a:gd name="connsiteX370" fmla="*/ 1990912 w 12192000"/>
              <a:gd name="connsiteY370" fmla="*/ 545020 h 6858000"/>
              <a:gd name="connsiteX371" fmla="*/ 1976270 w 12192000"/>
              <a:gd name="connsiteY371" fmla="*/ 551992 h 6858000"/>
              <a:gd name="connsiteX372" fmla="*/ 1976270 w 12192000"/>
              <a:gd name="connsiteY372" fmla="*/ 523089 h 6858000"/>
              <a:gd name="connsiteX373" fmla="*/ 1552923 w 12192000"/>
              <a:gd name="connsiteY373" fmla="*/ 523089 h 6858000"/>
              <a:gd name="connsiteX374" fmla="*/ 1552923 w 12192000"/>
              <a:gd name="connsiteY374" fmla="*/ 600799 h 6858000"/>
              <a:gd name="connsiteX375" fmla="*/ 1567565 w 12192000"/>
              <a:gd name="connsiteY375" fmla="*/ 600799 h 6858000"/>
              <a:gd name="connsiteX376" fmla="*/ 1567565 w 12192000"/>
              <a:gd name="connsiteY376" fmla="*/ 584128 h 6858000"/>
              <a:gd name="connsiteX377" fmla="*/ 1572826 w 12192000"/>
              <a:gd name="connsiteY377" fmla="*/ 578868 h 6858000"/>
              <a:gd name="connsiteX378" fmla="*/ 1586897 w 12192000"/>
              <a:gd name="connsiteY378" fmla="*/ 600799 h 6858000"/>
              <a:gd name="connsiteX379" fmla="*/ 1603694 w 12192000"/>
              <a:gd name="connsiteY379" fmla="*/ 600799 h 6858000"/>
              <a:gd name="connsiteX380" fmla="*/ 1582207 w 12192000"/>
              <a:gd name="connsiteY380" fmla="*/ 568853 h 6858000"/>
              <a:gd name="connsiteX381" fmla="*/ 1601983 w 12192000"/>
              <a:gd name="connsiteY381" fmla="*/ 546034 h 6858000"/>
              <a:gd name="connsiteX382" fmla="*/ 1584425 w 12192000"/>
              <a:gd name="connsiteY382" fmla="*/ 546034 h 6858000"/>
              <a:gd name="connsiteX383" fmla="*/ 1570417 w 12192000"/>
              <a:gd name="connsiteY383" fmla="*/ 562514 h 6858000"/>
              <a:gd name="connsiteX384" fmla="*/ 1567565 w 12192000"/>
              <a:gd name="connsiteY384" fmla="*/ 566127 h 6858000"/>
              <a:gd name="connsiteX385" fmla="*/ 1567565 w 12192000"/>
              <a:gd name="connsiteY385" fmla="*/ 523089 h 6858000"/>
              <a:gd name="connsiteX386" fmla="*/ 1885186 w 12192000"/>
              <a:gd name="connsiteY386" fmla="*/ 444809 h 6858000"/>
              <a:gd name="connsiteX387" fmla="*/ 1890637 w 12192000"/>
              <a:gd name="connsiteY387" fmla="*/ 444809 h 6858000"/>
              <a:gd name="connsiteX388" fmla="*/ 1890637 w 12192000"/>
              <a:gd name="connsiteY388" fmla="*/ 454253 h 6858000"/>
              <a:gd name="connsiteX389" fmla="*/ 1886580 w 12192000"/>
              <a:gd name="connsiteY389" fmla="*/ 458120 h 6858000"/>
              <a:gd name="connsiteX390" fmla="*/ 1880622 w 12192000"/>
              <a:gd name="connsiteY390" fmla="*/ 459577 h 6858000"/>
              <a:gd name="connsiteX391" fmla="*/ 1875361 w 12192000"/>
              <a:gd name="connsiteY391" fmla="*/ 457803 h 6858000"/>
              <a:gd name="connsiteX392" fmla="*/ 1873460 w 12192000"/>
              <a:gd name="connsiteY392" fmla="*/ 453302 h 6858000"/>
              <a:gd name="connsiteX393" fmla="*/ 1873460 w 12192000"/>
              <a:gd name="connsiteY393" fmla="*/ 452415 h 6858000"/>
              <a:gd name="connsiteX394" fmla="*/ 1885186 w 12192000"/>
              <a:gd name="connsiteY394" fmla="*/ 444809 h 6858000"/>
              <a:gd name="connsiteX395" fmla="*/ 1509505 w 12192000"/>
              <a:gd name="connsiteY395" fmla="*/ 442971 h 6858000"/>
              <a:gd name="connsiteX396" fmla="*/ 1509512 w 12192000"/>
              <a:gd name="connsiteY396" fmla="*/ 443001 h 6858000"/>
              <a:gd name="connsiteX397" fmla="*/ 1509505 w 12192000"/>
              <a:gd name="connsiteY397" fmla="*/ 443034 h 6858000"/>
              <a:gd name="connsiteX398" fmla="*/ 1520090 w 12192000"/>
              <a:gd name="connsiteY398" fmla="*/ 425793 h 6858000"/>
              <a:gd name="connsiteX399" fmla="*/ 1529534 w 12192000"/>
              <a:gd name="connsiteY399" fmla="*/ 431498 h 6858000"/>
              <a:gd name="connsiteX400" fmla="*/ 1529534 w 12192000"/>
              <a:gd name="connsiteY400" fmla="*/ 453176 h 6858000"/>
              <a:gd name="connsiteX401" fmla="*/ 1519963 w 12192000"/>
              <a:gd name="connsiteY401" fmla="*/ 458944 h 6858000"/>
              <a:gd name="connsiteX402" fmla="*/ 1512167 w 12192000"/>
              <a:gd name="connsiteY402" fmla="*/ 454824 h 6858000"/>
              <a:gd name="connsiteX403" fmla="*/ 1509512 w 12192000"/>
              <a:gd name="connsiteY403" fmla="*/ 443001 h 6858000"/>
              <a:gd name="connsiteX404" fmla="*/ 1512159 w 12192000"/>
              <a:gd name="connsiteY404" fmla="*/ 430087 h 6858000"/>
              <a:gd name="connsiteX405" fmla="*/ 1520090 w 12192000"/>
              <a:gd name="connsiteY405" fmla="*/ 425793 h 6858000"/>
              <a:gd name="connsiteX406" fmla="*/ 1978235 w 12192000"/>
              <a:gd name="connsiteY406" fmla="*/ 425730 h 6858000"/>
              <a:gd name="connsiteX407" fmla="*/ 1985397 w 12192000"/>
              <a:gd name="connsiteY407" fmla="*/ 428392 h 6858000"/>
              <a:gd name="connsiteX408" fmla="*/ 1988059 w 12192000"/>
              <a:gd name="connsiteY408" fmla="*/ 435935 h 6858000"/>
              <a:gd name="connsiteX409" fmla="*/ 1988059 w 12192000"/>
              <a:gd name="connsiteY409" fmla="*/ 437075 h 6858000"/>
              <a:gd name="connsiteX410" fmla="*/ 1967713 w 12192000"/>
              <a:gd name="connsiteY410" fmla="*/ 437075 h 6858000"/>
              <a:gd name="connsiteX411" fmla="*/ 1971199 w 12192000"/>
              <a:gd name="connsiteY411" fmla="*/ 428645 h 6858000"/>
              <a:gd name="connsiteX412" fmla="*/ 1978235 w 12192000"/>
              <a:gd name="connsiteY412" fmla="*/ 425730 h 6858000"/>
              <a:gd name="connsiteX413" fmla="*/ 2036104 w 12192000"/>
              <a:gd name="connsiteY413" fmla="*/ 425729 h 6858000"/>
              <a:gd name="connsiteX414" fmla="*/ 2045549 w 12192000"/>
              <a:gd name="connsiteY414" fmla="*/ 430737 h 6858000"/>
              <a:gd name="connsiteX415" fmla="*/ 2045549 w 12192000"/>
              <a:gd name="connsiteY415" fmla="*/ 453872 h 6858000"/>
              <a:gd name="connsiteX416" fmla="*/ 2035978 w 12192000"/>
              <a:gd name="connsiteY416" fmla="*/ 458943 h 6858000"/>
              <a:gd name="connsiteX417" fmla="*/ 2027737 w 12192000"/>
              <a:gd name="connsiteY417" fmla="*/ 454696 h 6858000"/>
              <a:gd name="connsiteX418" fmla="*/ 2024758 w 12192000"/>
              <a:gd name="connsiteY418" fmla="*/ 442970 h 6858000"/>
              <a:gd name="connsiteX419" fmla="*/ 2024822 w 12192000"/>
              <a:gd name="connsiteY419" fmla="*/ 442970 h 6858000"/>
              <a:gd name="connsiteX420" fmla="*/ 2027864 w 12192000"/>
              <a:gd name="connsiteY420" fmla="*/ 430039 h 6858000"/>
              <a:gd name="connsiteX421" fmla="*/ 2036104 w 12192000"/>
              <a:gd name="connsiteY421" fmla="*/ 425729 h 6858000"/>
              <a:gd name="connsiteX422" fmla="*/ 1580686 w 12192000"/>
              <a:gd name="connsiteY422" fmla="*/ 425666 h 6858000"/>
              <a:gd name="connsiteX423" fmla="*/ 1589116 w 12192000"/>
              <a:gd name="connsiteY423" fmla="*/ 429850 h 6858000"/>
              <a:gd name="connsiteX424" fmla="*/ 1592095 w 12192000"/>
              <a:gd name="connsiteY424" fmla="*/ 441703 h 6858000"/>
              <a:gd name="connsiteX425" fmla="*/ 1589116 w 12192000"/>
              <a:gd name="connsiteY425" fmla="*/ 454760 h 6858000"/>
              <a:gd name="connsiteX426" fmla="*/ 1580813 w 12192000"/>
              <a:gd name="connsiteY426" fmla="*/ 458880 h 6858000"/>
              <a:gd name="connsiteX427" fmla="*/ 1572383 w 12192000"/>
              <a:gd name="connsiteY427" fmla="*/ 454760 h 6858000"/>
              <a:gd name="connsiteX428" fmla="*/ 1569467 w 12192000"/>
              <a:gd name="connsiteY428" fmla="*/ 442843 h 6858000"/>
              <a:gd name="connsiteX429" fmla="*/ 1569467 w 12192000"/>
              <a:gd name="connsiteY429" fmla="*/ 442780 h 6858000"/>
              <a:gd name="connsiteX430" fmla="*/ 1572383 w 12192000"/>
              <a:gd name="connsiteY430" fmla="*/ 429850 h 6858000"/>
              <a:gd name="connsiteX431" fmla="*/ 1580686 w 12192000"/>
              <a:gd name="connsiteY431" fmla="*/ 425666 h 6858000"/>
              <a:gd name="connsiteX432" fmla="*/ 1422160 w 12192000"/>
              <a:gd name="connsiteY432" fmla="*/ 425666 h 6858000"/>
              <a:gd name="connsiteX433" fmla="*/ 1430590 w 12192000"/>
              <a:gd name="connsiteY433" fmla="*/ 429850 h 6858000"/>
              <a:gd name="connsiteX434" fmla="*/ 1433569 w 12192000"/>
              <a:gd name="connsiteY434" fmla="*/ 441703 h 6858000"/>
              <a:gd name="connsiteX435" fmla="*/ 1430590 w 12192000"/>
              <a:gd name="connsiteY435" fmla="*/ 454760 h 6858000"/>
              <a:gd name="connsiteX436" fmla="*/ 1422287 w 12192000"/>
              <a:gd name="connsiteY436" fmla="*/ 458880 h 6858000"/>
              <a:gd name="connsiteX437" fmla="*/ 1413857 w 12192000"/>
              <a:gd name="connsiteY437" fmla="*/ 454760 h 6858000"/>
              <a:gd name="connsiteX438" fmla="*/ 1410941 w 12192000"/>
              <a:gd name="connsiteY438" fmla="*/ 442843 h 6858000"/>
              <a:gd name="connsiteX439" fmla="*/ 1410941 w 12192000"/>
              <a:gd name="connsiteY439" fmla="*/ 442780 h 6858000"/>
              <a:gd name="connsiteX440" fmla="*/ 1413857 w 12192000"/>
              <a:gd name="connsiteY440" fmla="*/ 429850 h 6858000"/>
              <a:gd name="connsiteX441" fmla="*/ 1422160 w 12192000"/>
              <a:gd name="connsiteY441" fmla="*/ 425666 h 6858000"/>
              <a:gd name="connsiteX442" fmla="*/ 2073755 w 12192000"/>
              <a:gd name="connsiteY442" fmla="*/ 414955 h 6858000"/>
              <a:gd name="connsiteX443" fmla="*/ 2073755 w 12192000"/>
              <a:gd name="connsiteY443" fmla="*/ 469719 h 6858000"/>
              <a:gd name="connsiteX444" fmla="*/ 2088461 w 12192000"/>
              <a:gd name="connsiteY444" fmla="*/ 469719 h 6858000"/>
              <a:gd name="connsiteX445" fmla="*/ 2088461 w 12192000"/>
              <a:gd name="connsiteY445" fmla="*/ 414955 h 6858000"/>
              <a:gd name="connsiteX446" fmla="*/ 2032365 w 12192000"/>
              <a:gd name="connsiteY446" fmla="*/ 414003 h 6858000"/>
              <a:gd name="connsiteX447" fmla="*/ 2016202 w 12192000"/>
              <a:gd name="connsiteY447" fmla="*/ 421673 h 6858000"/>
              <a:gd name="connsiteX448" fmla="*/ 2010180 w 12192000"/>
              <a:gd name="connsiteY448" fmla="*/ 441956 h 6858000"/>
              <a:gd name="connsiteX449" fmla="*/ 2010180 w 12192000"/>
              <a:gd name="connsiteY449" fmla="*/ 442082 h 6858000"/>
              <a:gd name="connsiteX450" fmla="*/ 2010180 w 12192000"/>
              <a:gd name="connsiteY450" fmla="*/ 442716 h 6858000"/>
              <a:gd name="connsiteX451" fmla="*/ 2016265 w 12192000"/>
              <a:gd name="connsiteY451" fmla="*/ 463190 h 6858000"/>
              <a:gd name="connsiteX452" fmla="*/ 2032238 w 12192000"/>
              <a:gd name="connsiteY452" fmla="*/ 470923 h 6858000"/>
              <a:gd name="connsiteX453" fmla="*/ 2045549 w 12192000"/>
              <a:gd name="connsiteY453" fmla="*/ 465218 h 6858000"/>
              <a:gd name="connsiteX454" fmla="*/ 2045549 w 12192000"/>
              <a:gd name="connsiteY454" fmla="*/ 468134 h 6858000"/>
              <a:gd name="connsiteX455" fmla="*/ 2042316 w 12192000"/>
              <a:gd name="connsiteY455" fmla="*/ 476944 h 6858000"/>
              <a:gd name="connsiteX456" fmla="*/ 2033252 w 12192000"/>
              <a:gd name="connsiteY456" fmla="*/ 480050 h 6858000"/>
              <a:gd name="connsiteX457" fmla="*/ 2020005 w 12192000"/>
              <a:gd name="connsiteY457" fmla="*/ 473902 h 6858000"/>
              <a:gd name="connsiteX458" fmla="*/ 2013539 w 12192000"/>
              <a:gd name="connsiteY458" fmla="*/ 482775 h 6858000"/>
              <a:gd name="connsiteX459" fmla="*/ 2022223 w 12192000"/>
              <a:gd name="connsiteY459" fmla="*/ 488987 h 6858000"/>
              <a:gd name="connsiteX460" fmla="*/ 2033949 w 12192000"/>
              <a:gd name="connsiteY460" fmla="*/ 491396 h 6858000"/>
              <a:gd name="connsiteX461" fmla="*/ 2047831 w 12192000"/>
              <a:gd name="connsiteY461" fmla="*/ 488607 h 6858000"/>
              <a:gd name="connsiteX462" fmla="*/ 2057021 w 12192000"/>
              <a:gd name="connsiteY462" fmla="*/ 480494 h 6858000"/>
              <a:gd name="connsiteX463" fmla="*/ 2060254 w 12192000"/>
              <a:gd name="connsiteY463" fmla="*/ 468007 h 6858000"/>
              <a:gd name="connsiteX464" fmla="*/ 2060254 w 12192000"/>
              <a:gd name="connsiteY464" fmla="*/ 415081 h 6858000"/>
              <a:gd name="connsiteX465" fmla="*/ 2047007 w 12192000"/>
              <a:gd name="connsiteY465" fmla="*/ 415081 h 6858000"/>
              <a:gd name="connsiteX466" fmla="*/ 2046373 w 12192000"/>
              <a:gd name="connsiteY466" fmla="*/ 420215 h 6858000"/>
              <a:gd name="connsiteX467" fmla="*/ 2032365 w 12192000"/>
              <a:gd name="connsiteY467" fmla="*/ 414003 h 6858000"/>
              <a:gd name="connsiteX468" fmla="*/ 2122815 w 12192000"/>
              <a:gd name="connsiteY468" fmla="*/ 413940 h 6858000"/>
              <a:gd name="connsiteX469" fmla="*/ 2107032 w 12192000"/>
              <a:gd name="connsiteY469" fmla="*/ 418821 h 6858000"/>
              <a:gd name="connsiteX470" fmla="*/ 2100948 w 12192000"/>
              <a:gd name="connsiteY470" fmla="*/ 430991 h 6858000"/>
              <a:gd name="connsiteX471" fmla="*/ 2120470 w 12192000"/>
              <a:gd name="connsiteY471" fmla="*/ 447597 h 6858000"/>
              <a:gd name="connsiteX472" fmla="*/ 2129027 w 12192000"/>
              <a:gd name="connsiteY472" fmla="*/ 450323 h 6858000"/>
              <a:gd name="connsiteX473" fmla="*/ 2131689 w 12192000"/>
              <a:gd name="connsiteY473" fmla="*/ 454570 h 6858000"/>
              <a:gd name="connsiteX474" fmla="*/ 2129534 w 12192000"/>
              <a:gd name="connsiteY474" fmla="*/ 458753 h 6858000"/>
              <a:gd name="connsiteX475" fmla="*/ 2123195 w 12192000"/>
              <a:gd name="connsiteY475" fmla="*/ 460338 h 6858000"/>
              <a:gd name="connsiteX476" fmla="*/ 2116033 w 12192000"/>
              <a:gd name="connsiteY476" fmla="*/ 458246 h 6858000"/>
              <a:gd name="connsiteX477" fmla="*/ 2113117 w 12192000"/>
              <a:gd name="connsiteY477" fmla="*/ 452288 h 6858000"/>
              <a:gd name="connsiteX478" fmla="*/ 2099236 w 12192000"/>
              <a:gd name="connsiteY478" fmla="*/ 452288 h 6858000"/>
              <a:gd name="connsiteX479" fmla="*/ 2102279 w 12192000"/>
              <a:gd name="connsiteY479" fmla="*/ 461542 h 6858000"/>
              <a:gd name="connsiteX480" fmla="*/ 2110645 w 12192000"/>
              <a:gd name="connsiteY480" fmla="*/ 468261 h 6858000"/>
              <a:gd name="connsiteX481" fmla="*/ 2122879 w 12192000"/>
              <a:gd name="connsiteY481" fmla="*/ 470733 h 6858000"/>
              <a:gd name="connsiteX482" fmla="*/ 2139485 w 12192000"/>
              <a:gd name="connsiteY482" fmla="*/ 466106 h 6858000"/>
              <a:gd name="connsiteX483" fmla="*/ 2145887 w 12192000"/>
              <a:gd name="connsiteY483" fmla="*/ 453999 h 6858000"/>
              <a:gd name="connsiteX484" fmla="*/ 2134288 w 12192000"/>
              <a:gd name="connsiteY484" fmla="*/ 439294 h 6858000"/>
              <a:gd name="connsiteX485" fmla="*/ 2125097 w 12192000"/>
              <a:gd name="connsiteY485" fmla="*/ 436822 h 6858000"/>
              <a:gd name="connsiteX486" fmla="*/ 2117301 w 12192000"/>
              <a:gd name="connsiteY486" fmla="*/ 434223 h 6858000"/>
              <a:gd name="connsiteX487" fmla="*/ 2115019 w 12192000"/>
              <a:gd name="connsiteY487" fmla="*/ 430293 h 6858000"/>
              <a:gd name="connsiteX488" fmla="*/ 2117047 w 12192000"/>
              <a:gd name="connsiteY488" fmla="*/ 426046 h 6858000"/>
              <a:gd name="connsiteX489" fmla="*/ 2122752 w 12192000"/>
              <a:gd name="connsiteY489" fmla="*/ 424398 h 6858000"/>
              <a:gd name="connsiteX490" fmla="*/ 2129090 w 12192000"/>
              <a:gd name="connsiteY490" fmla="*/ 426427 h 6858000"/>
              <a:gd name="connsiteX491" fmla="*/ 2131119 w 12192000"/>
              <a:gd name="connsiteY491" fmla="*/ 431624 h 6858000"/>
              <a:gd name="connsiteX492" fmla="*/ 2145761 w 12192000"/>
              <a:gd name="connsiteY492" fmla="*/ 431624 h 6858000"/>
              <a:gd name="connsiteX493" fmla="*/ 2139485 w 12192000"/>
              <a:gd name="connsiteY493" fmla="*/ 418884 h 6858000"/>
              <a:gd name="connsiteX494" fmla="*/ 2122815 w 12192000"/>
              <a:gd name="connsiteY494" fmla="*/ 413940 h 6858000"/>
              <a:gd name="connsiteX495" fmla="*/ 1978298 w 12192000"/>
              <a:gd name="connsiteY495" fmla="*/ 413940 h 6858000"/>
              <a:gd name="connsiteX496" fmla="*/ 1964987 w 12192000"/>
              <a:gd name="connsiteY496" fmla="*/ 417490 h 6858000"/>
              <a:gd name="connsiteX497" fmla="*/ 1955923 w 12192000"/>
              <a:gd name="connsiteY497" fmla="*/ 427504 h 6858000"/>
              <a:gd name="connsiteX498" fmla="*/ 1952754 w 12192000"/>
              <a:gd name="connsiteY498" fmla="*/ 442273 h 6858000"/>
              <a:gd name="connsiteX499" fmla="*/ 1952754 w 12192000"/>
              <a:gd name="connsiteY499" fmla="*/ 443667 h 6858000"/>
              <a:gd name="connsiteX500" fmla="*/ 1960297 w 12192000"/>
              <a:gd name="connsiteY500" fmla="*/ 463317 h 6858000"/>
              <a:gd name="connsiteX501" fmla="*/ 1979883 w 12192000"/>
              <a:gd name="connsiteY501" fmla="*/ 470733 h 6858000"/>
              <a:gd name="connsiteX502" fmla="*/ 1992306 w 12192000"/>
              <a:gd name="connsiteY502" fmla="*/ 468134 h 6858000"/>
              <a:gd name="connsiteX503" fmla="*/ 2001243 w 12192000"/>
              <a:gd name="connsiteY503" fmla="*/ 460845 h 6858000"/>
              <a:gd name="connsiteX504" fmla="*/ 1994081 w 12192000"/>
              <a:gd name="connsiteY504" fmla="*/ 452795 h 6858000"/>
              <a:gd name="connsiteX505" fmla="*/ 1980897 w 12192000"/>
              <a:gd name="connsiteY505" fmla="*/ 458943 h 6858000"/>
              <a:gd name="connsiteX506" fmla="*/ 1971896 w 12192000"/>
              <a:gd name="connsiteY506" fmla="*/ 455711 h 6858000"/>
              <a:gd name="connsiteX507" fmla="*/ 1967586 w 12192000"/>
              <a:gd name="connsiteY507" fmla="*/ 447090 h 6858000"/>
              <a:gd name="connsiteX508" fmla="*/ 2002448 w 12192000"/>
              <a:gd name="connsiteY508" fmla="*/ 447090 h 6858000"/>
              <a:gd name="connsiteX509" fmla="*/ 2002448 w 12192000"/>
              <a:gd name="connsiteY509" fmla="*/ 441132 h 6858000"/>
              <a:gd name="connsiteX510" fmla="*/ 1995982 w 12192000"/>
              <a:gd name="connsiteY510" fmla="*/ 421039 h 6858000"/>
              <a:gd name="connsiteX511" fmla="*/ 1978298 w 12192000"/>
              <a:gd name="connsiteY511" fmla="*/ 413940 h 6858000"/>
              <a:gd name="connsiteX512" fmla="*/ 1849500 w 12192000"/>
              <a:gd name="connsiteY512" fmla="*/ 413940 h 6858000"/>
              <a:gd name="connsiteX513" fmla="*/ 1837330 w 12192000"/>
              <a:gd name="connsiteY513" fmla="*/ 421483 h 6858000"/>
              <a:gd name="connsiteX514" fmla="*/ 1836950 w 12192000"/>
              <a:gd name="connsiteY514" fmla="*/ 414954 h 6858000"/>
              <a:gd name="connsiteX515" fmla="*/ 1823132 w 12192000"/>
              <a:gd name="connsiteY515" fmla="*/ 414954 h 6858000"/>
              <a:gd name="connsiteX516" fmla="*/ 1823132 w 12192000"/>
              <a:gd name="connsiteY516" fmla="*/ 469719 h 6858000"/>
              <a:gd name="connsiteX517" fmla="*/ 1837774 w 12192000"/>
              <a:gd name="connsiteY517" fmla="*/ 469719 h 6858000"/>
              <a:gd name="connsiteX518" fmla="*/ 1837774 w 12192000"/>
              <a:gd name="connsiteY518" fmla="*/ 433906 h 6858000"/>
              <a:gd name="connsiteX519" fmla="*/ 1848676 w 12192000"/>
              <a:gd name="connsiteY519" fmla="*/ 428265 h 6858000"/>
              <a:gd name="connsiteX520" fmla="*/ 1853874 w 12192000"/>
              <a:gd name="connsiteY520" fmla="*/ 428640 h 6858000"/>
              <a:gd name="connsiteX521" fmla="*/ 1853874 w 12192000"/>
              <a:gd name="connsiteY521" fmla="*/ 428645 h 6858000"/>
              <a:gd name="connsiteX522" fmla="*/ 1853937 w 12192000"/>
              <a:gd name="connsiteY522" fmla="*/ 428645 h 6858000"/>
              <a:gd name="connsiteX523" fmla="*/ 1853874 w 12192000"/>
              <a:gd name="connsiteY523" fmla="*/ 428640 h 6858000"/>
              <a:gd name="connsiteX524" fmla="*/ 1854064 w 12192000"/>
              <a:gd name="connsiteY524" fmla="*/ 414574 h 6858000"/>
              <a:gd name="connsiteX525" fmla="*/ 1849500 w 12192000"/>
              <a:gd name="connsiteY525" fmla="*/ 413940 h 6858000"/>
              <a:gd name="connsiteX526" fmla="*/ 1752521 w 12192000"/>
              <a:gd name="connsiteY526" fmla="*/ 413940 h 6858000"/>
              <a:gd name="connsiteX527" fmla="*/ 1736738 w 12192000"/>
              <a:gd name="connsiteY527" fmla="*/ 418821 h 6858000"/>
              <a:gd name="connsiteX528" fmla="*/ 1730653 w 12192000"/>
              <a:gd name="connsiteY528" fmla="*/ 430991 h 6858000"/>
              <a:gd name="connsiteX529" fmla="*/ 1750176 w 12192000"/>
              <a:gd name="connsiteY529" fmla="*/ 447597 h 6858000"/>
              <a:gd name="connsiteX530" fmla="*/ 1758733 w 12192000"/>
              <a:gd name="connsiteY530" fmla="*/ 450323 h 6858000"/>
              <a:gd name="connsiteX531" fmla="*/ 1761395 w 12192000"/>
              <a:gd name="connsiteY531" fmla="*/ 454570 h 6858000"/>
              <a:gd name="connsiteX532" fmla="*/ 1761332 w 12192000"/>
              <a:gd name="connsiteY532" fmla="*/ 454570 h 6858000"/>
              <a:gd name="connsiteX533" fmla="*/ 1759176 w 12192000"/>
              <a:gd name="connsiteY533" fmla="*/ 458753 h 6858000"/>
              <a:gd name="connsiteX534" fmla="*/ 1752838 w 12192000"/>
              <a:gd name="connsiteY534" fmla="*/ 460338 h 6858000"/>
              <a:gd name="connsiteX535" fmla="*/ 1745676 w 12192000"/>
              <a:gd name="connsiteY535" fmla="*/ 458246 h 6858000"/>
              <a:gd name="connsiteX536" fmla="*/ 1742823 w 12192000"/>
              <a:gd name="connsiteY536" fmla="*/ 452288 h 6858000"/>
              <a:gd name="connsiteX537" fmla="*/ 1728942 w 12192000"/>
              <a:gd name="connsiteY537" fmla="*/ 452288 h 6858000"/>
              <a:gd name="connsiteX538" fmla="*/ 1731984 w 12192000"/>
              <a:gd name="connsiteY538" fmla="*/ 461542 h 6858000"/>
              <a:gd name="connsiteX539" fmla="*/ 1740351 w 12192000"/>
              <a:gd name="connsiteY539" fmla="*/ 468261 h 6858000"/>
              <a:gd name="connsiteX540" fmla="*/ 1752584 w 12192000"/>
              <a:gd name="connsiteY540" fmla="*/ 470733 h 6858000"/>
              <a:gd name="connsiteX541" fmla="*/ 1769191 w 12192000"/>
              <a:gd name="connsiteY541" fmla="*/ 466106 h 6858000"/>
              <a:gd name="connsiteX542" fmla="*/ 1775593 w 12192000"/>
              <a:gd name="connsiteY542" fmla="*/ 453999 h 6858000"/>
              <a:gd name="connsiteX543" fmla="*/ 1763994 w 12192000"/>
              <a:gd name="connsiteY543" fmla="*/ 439294 h 6858000"/>
              <a:gd name="connsiteX544" fmla="*/ 1754803 w 12192000"/>
              <a:gd name="connsiteY544" fmla="*/ 436822 h 6858000"/>
              <a:gd name="connsiteX545" fmla="*/ 1747007 w 12192000"/>
              <a:gd name="connsiteY545" fmla="*/ 434223 h 6858000"/>
              <a:gd name="connsiteX546" fmla="*/ 1744725 w 12192000"/>
              <a:gd name="connsiteY546" fmla="*/ 430293 h 6858000"/>
              <a:gd name="connsiteX547" fmla="*/ 1746753 w 12192000"/>
              <a:gd name="connsiteY547" fmla="*/ 426046 h 6858000"/>
              <a:gd name="connsiteX548" fmla="*/ 1752458 w 12192000"/>
              <a:gd name="connsiteY548" fmla="*/ 424398 h 6858000"/>
              <a:gd name="connsiteX549" fmla="*/ 1758796 w 12192000"/>
              <a:gd name="connsiteY549" fmla="*/ 426427 h 6858000"/>
              <a:gd name="connsiteX550" fmla="*/ 1760825 w 12192000"/>
              <a:gd name="connsiteY550" fmla="*/ 431624 h 6858000"/>
              <a:gd name="connsiteX551" fmla="*/ 1775466 w 12192000"/>
              <a:gd name="connsiteY551" fmla="*/ 431624 h 6858000"/>
              <a:gd name="connsiteX552" fmla="*/ 1769191 w 12192000"/>
              <a:gd name="connsiteY552" fmla="*/ 418884 h 6858000"/>
              <a:gd name="connsiteX553" fmla="*/ 1752521 w 12192000"/>
              <a:gd name="connsiteY553" fmla="*/ 413940 h 6858000"/>
              <a:gd name="connsiteX554" fmla="*/ 1697630 w 12192000"/>
              <a:gd name="connsiteY554" fmla="*/ 413940 h 6858000"/>
              <a:gd name="connsiteX555" fmla="*/ 1681847 w 12192000"/>
              <a:gd name="connsiteY555" fmla="*/ 418821 h 6858000"/>
              <a:gd name="connsiteX556" fmla="*/ 1675762 w 12192000"/>
              <a:gd name="connsiteY556" fmla="*/ 430991 h 6858000"/>
              <a:gd name="connsiteX557" fmla="*/ 1695285 w 12192000"/>
              <a:gd name="connsiteY557" fmla="*/ 447597 h 6858000"/>
              <a:gd name="connsiteX558" fmla="*/ 1703842 w 12192000"/>
              <a:gd name="connsiteY558" fmla="*/ 450323 h 6858000"/>
              <a:gd name="connsiteX559" fmla="*/ 1706504 w 12192000"/>
              <a:gd name="connsiteY559" fmla="*/ 454570 h 6858000"/>
              <a:gd name="connsiteX560" fmla="*/ 1704349 w 12192000"/>
              <a:gd name="connsiteY560" fmla="*/ 458753 h 6858000"/>
              <a:gd name="connsiteX561" fmla="*/ 1698010 w 12192000"/>
              <a:gd name="connsiteY561" fmla="*/ 460338 h 6858000"/>
              <a:gd name="connsiteX562" fmla="*/ 1690848 w 12192000"/>
              <a:gd name="connsiteY562" fmla="*/ 458246 h 6858000"/>
              <a:gd name="connsiteX563" fmla="*/ 1687932 w 12192000"/>
              <a:gd name="connsiteY563" fmla="*/ 452288 h 6858000"/>
              <a:gd name="connsiteX564" fmla="*/ 1674051 w 12192000"/>
              <a:gd name="connsiteY564" fmla="*/ 452288 h 6858000"/>
              <a:gd name="connsiteX565" fmla="*/ 1677093 w 12192000"/>
              <a:gd name="connsiteY565" fmla="*/ 461542 h 6858000"/>
              <a:gd name="connsiteX566" fmla="*/ 1685460 w 12192000"/>
              <a:gd name="connsiteY566" fmla="*/ 468261 h 6858000"/>
              <a:gd name="connsiteX567" fmla="*/ 1697693 w 12192000"/>
              <a:gd name="connsiteY567" fmla="*/ 470733 h 6858000"/>
              <a:gd name="connsiteX568" fmla="*/ 1714300 w 12192000"/>
              <a:gd name="connsiteY568" fmla="*/ 466106 h 6858000"/>
              <a:gd name="connsiteX569" fmla="*/ 1720702 w 12192000"/>
              <a:gd name="connsiteY569" fmla="*/ 453999 h 6858000"/>
              <a:gd name="connsiteX570" fmla="*/ 1709103 w 12192000"/>
              <a:gd name="connsiteY570" fmla="*/ 439294 h 6858000"/>
              <a:gd name="connsiteX571" fmla="*/ 1699912 w 12192000"/>
              <a:gd name="connsiteY571" fmla="*/ 436822 h 6858000"/>
              <a:gd name="connsiteX572" fmla="*/ 1692116 w 12192000"/>
              <a:gd name="connsiteY572" fmla="*/ 434223 h 6858000"/>
              <a:gd name="connsiteX573" fmla="*/ 1689834 w 12192000"/>
              <a:gd name="connsiteY573" fmla="*/ 430293 h 6858000"/>
              <a:gd name="connsiteX574" fmla="*/ 1691862 w 12192000"/>
              <a:gd name="connsiteY574" fmla="*/ 426046 h 6858000"/>
              <a:gd name="connsiteX575" fmla="*/ 1697567 w 12192000"/>
              <a:gd name="connsiteY575" fmla="*/ 424398 h 6858000"/>
              <a:gd name="connsiteX576" fmla="*/ 1703905 w 12192000"/>
              <a:gd name="connsiteY576" fmla="*/ 426427 h 6858000"/>
              <a:gd name="connsiteX577" fmla="*/ 1705934 w 12192000"/>
              <a:gd name="connsiteY577" fmla="*/ 431624 h 6858000"/>
              <a:gd name="connsiteX578" fmla="*/ 1720575 w 12192000"/>
              <a:gd name="connsiteY578" fmla="*/ 431624 h 6858000"/>
              <a:gd name="connsiteX579" fmla="*/ 1714300 w 12192000"/>
              <a:gd name="connsiteY579" fmla="*/ 418884 h 6858000"/>
              <a:gd name="connsiteX580" fmla="*/ 1697630 w 12192000"/>
              <a:gd name="connsiteY580" fmla="*/ 413940 h 6858000"/>
              <a:gd name="connsiteX581" fmla="*/ 1646859 w 12192000"/>
              <a:gd name="connsiteY581" fmla="*/ 413940 h 6858000"/>
              <a:gd name="connsiteX582" fmla="*/ 1631140 w 12192000"/>
              <a:gd name="connsiteY582" fmla="*/ 421293 h 6858000"/>
              <a:gd name="connsiteX583" fmla="*/ 1630696 w 12192000"/>
              <a:gd name="connsiteY583" fmla="*/ 414954 h 6858000"/>
              <a:gd name="connsiteX584" fmla="*/ 1630632 w 12192000"/>
              <a:gd name="connsiteY584" fmla="*/ 414954 h 6858000"/>
              <a:gd name="connsiteX585" fmla="*/ 1616878 w 12192000"/>
              <a:gd name="connsiteY585" fmla="*/ 414954 h 6858000"/>
              <a:gd name="connsiteX586" fmla="*/ 1616878 w 12192000"/>
              <a:gd name="connsiteY586" fmla="*/ 469719 h 6858000"/>
              <a:gd name="connsiteX587" fmla="*/ 1631520 w 12192000"/>
              <a:gd name="connsiteY587" fmla="*/ 469719 h 6858000"/>
              <a:gd name="connsiteX588" fmla="*/ 1631520 w 12192000"/>
              <a:gd name="connsiteY588" fmla="*/ 430991 h 6858000"/>
              <a:gd name="connsiteX589" fmla="*/ 1640774 w 12192000"/>
              <a:gd name="connsiteY589" fmla="*/ 425730 h 6858000"/>
              <a:gd name="connsiteX590" fmla="*/ 1647493 w 12192000"/>
              <a:gd name="connsiteY590" fmla="*/ 427821 h 6858000"/>
              <a:gd name="connsiteX591" fmla="*/ 1649521 w 12192000"/>
              <a:gd name="connsiteY591" fmla="*/ 434603 h 6858000"/>
              <a:gd name="connsiteX592" fmla="*/ 1649521 w 12192000"/>
              <a:gd name="connsiteY592" fmla="*/ 469719 h 6858000"/>
              <a:gd name="connsiteX593" fmla="*/ 1664163 w 12192000"/>
              <a:gd name="connsiteY593" fmla="*/ 469719 h 6858000"/>
              <a:gd name="connsiteX594" fmla="*/ 1664163 w 12192000"/>
              <a:gd name="connsiteY594" fmla="*/ 434350 h 6858000"/>
              <a:gd name="connsiteX595" fmla="*/ 1659789 w 12192000"/>
              <a:gd name="connsiteY595" fmla="*/ 419074 h 6858000"/>
              <a:gd name="connsiteX596" fmla="*/ 1646859 w 12192000"/>
              <a:gd name="connsiteY596" fmla="*/ 413940 h 6858000"/>
              <a:gd name="connsiteX597" fmla="*/ 1580686 w 12192000"/>
              <a:gd name="connsiteY597" fmla="*/ 413940 h 6858000"/>
              <a:gd name="connsiteX598" fmla="*/ 1566995 w 12192000"/>
              <a:gd name="connsiteY598" fmla="*/ 417426 h 6858000"/>
              <a:gd name="connsiteX599" fmla="*/ 1557994 w 12192000"/>
              <a:gd name="connsiteY599" fmla="*/ 427314 h 6858000"/>
              <a:gd name="connsiteX600" fmla="*/ 1554825 w 12192000"/>
              <a:gd name="connsiteY600" fmla="*/ 441829 h 6858000"/>
              <a:gd name="connsiteX601" fmla="*/ 1554825 w 12192000"/>
              <a:gd name="connsiteY601" fmla="*/ 442463 h 6858000"/>
              <a:gd name="connsiteX602" fmla="*/ 1561924 w 12192000"/>
              <a:gd name="connsiteY602" fmla="*/ 463127 h 6858000"/>
              <a:gd name="connsiteX603" fmla="*/ 1580813 w 12192000"/>
              <a:gd name="connsiteY603" fmla="*/ 470733 h 6858000"/>
              <a:gd name="connsiteX604" fmla="*/ 1599701 w 12192000"/>
              <a:gd name="connsiteY604" fmla="*/ 463127 h 6858000"/>
              <a:gd name="connsiteX605" fmla="*/ 1606737 w 12192000"/>
              <a:gd name="connsiteY605" fmla="*/ 442907 h 6858000"/>
              <a:gd name="connsiteX606" fmla="*/ 1606610 w 12192000"/>
              <a:gd name="connsiteY606" fmla="*/ 439167 h 6858000"/>
              <a:gd name="connsiteX607" fmla="*/ 1598814 w 12192000"/>
              <a:gd name="connsiteY607" fmla="*/ 420722 h 6858000"/>
              <a:gd name="connsiteX608" fmla="*/ 1580686 w 12192000"/>
              <a:gd name="connsiteY608" fmla="*/ 413940 h 6858000"/>
              <a:gd name="connsiteX609" fmla="*/ 1485038 w 12192000"/>
              <a:gd name="connsiteY609" fmla="*/ 413940 h 6858000"/>
              <a:gd name="connsiteX610" fmla="*/ 1472868 w 12192000"/>
              <a:gd name="connsiteY610" fmla="*/ 421483 h 6858000"/>
              <a:gd name="connsiteX611" fmla="*/ 1472488 w 12192000"/>
              <a:gd name="connsiteY611" fmla="*/ 414954 h 6858000"/>
              <a:gd name="connsiteX612" fmla="*/ 1458670 w 12192000"/>
              <a:gd name="connsiteY612" fmla="*/ 414954 h 6858000"/>
              <a:gd name="connsiteX613" fmla="*/ 1458670 w 12192000"/>
              <a:gd name="connsiteY613" fmla="*/ 469719 h 6858000"/>
              <a:gd name="connsiteX614" fmla="*/ 1473312 w 12192000"/>
              <a:gd name="connsiteY614" fmla="*/ 469719 h 6858000"/>
              <a:gd name="connsiteX615" fmla="*/ 1473312 w 12192000"/>
              <a:gd name="connsiteY615" fmla="*/ 433906 h 6858000"/>
              <a:gd name="connsiteX616" fmla="*/ 1484214 w 12192000"/>
              <a:gd name="connsiteY616" fmla="*/ 428265 h 6858000"/>
              <a:gd name="connsiteX617" fmla="*/ 1489412 w 12192000"/>
              <a:gd name="connsiteY617" fmla="*/ 428640 h 6858000"/>
              <a:gd name="connsiteX618" fmla="*/ 1489412 w 12192000"/>
              <a:gd name="connsiteY618" fmla="*/ 428645 h 6858000"/>
              <a:gd name="connsiteX619" fmla="*/ 1489475 w 12192000"/>
              <a:gd name="connsiteY619" fmla="*/ 428645 h 6858000"/>
              <a:gd name="connsiteX620" fmla="*/ 1489412 w 12192000"/>
              <a:gd name="connsiteY620" fmla="*/ 428640 h 6858000"/>
              <a:gd name="connsiteX621" fmla="*/ 1489602 w 12192000"/>
              <a:gd name="connsiteY621" fmla="*/ 414574 h 6858000"/>
              <a:gd name="connsiteX622" fmla="*/ 1485038 w 12192000"/>
              <a:gd name="connsiteY622" fmla="*/ 413940 h 6858000"/>
              <a:gd name="connsiteX623" fmla="*/ 1422160 w 12192000"/>
              <a:gd name="connsiteY623" fmla="*/ 413940 h 6858000"/>
              <a:gd name="connsiteX624" fmla="*/ 1408469 w 12192000"/>
              <a:gd name="connsiteY624" fmla="*/ 417426 h 6858000"/>
              <a:gd name="connsiteX625" fmla="*/ 1399405 w 12192000"/>
              <a:gd name="connsiteY625" fmla="*/ 427314 h 6858000"/>
              <a:gd name="connsiteX626" fmla="*/ 1396299 w 12192000"/>
              <a:gd name="connsiteY626" fmla="*/ 441829 h 6858000"/>
              <a:gd name="connsiteX627" fmla="*/ 1396362 w 12192000"/>
              <a:gd name="connsiteY627" fmla="*/ 441766 h 6858000"/>
              <a:gd name="connsiteX628" fmla="*/ 1396362 w 12192000"/>
              <a:gd name="connsiteY628" fmla="*/ 442463 h 6858000"/>
              <a:gd name="connsiteX629" fmla="*/ 1403398 w 12192000"/>
              <a:gd name="connsiteY629" fmla="*/ 463127 h 6858000"/>
              <a:gd name="connsiteX630" fmla="*/ 1422287 w 12192000"/>
              <a:gd name="connsiteY630" fmla="*/ 470733 h 6858000"/>
              <a:gd name="connsiteX631" fmla="*/ 1441175 w 12192000"/>
              <a:gd name="connsiteY631" fmla="*/ 463127 h 6858000"/>
              <a:gd name="connsiteX632" fmla="*/ 1448211 w 12192000"/>
              <a:gd name="connsiteY632" fmla="*/ 442907 h 6858000"/>
              <a:gd name="connsiteX633" fmla="*/ 1448084 w 12192000"/>
              <a:gd name="connsiteY633" fmla="*/ 439167 h 6858000"/>
              <a:gd name="connsiteX634" fmla="*/ 1440288 w 12192000"/>
              <a:gd name="connsiteY634" fmla="*/ 420722 h 6858000"/>
              <a:gd name="connsiteX635" fmla="*/ 1422160 w 12192000"/>
              <a:gd name="connsiteY635" fmla="*/ 413940 h 6858000"/>
              <a:gd name="connsiteX636" fmla="*/ 1883348 w 12192000"/>
              <a:gd name="connsiteY636" fmla="*/ 413877 h 6858000"/>
              <a:gd name="connsiteX637" fmla="*/ 1871304 w 12192000"/>
              <a:gd name="connsiteY637" fmla="*/ 416222 h 6858000"/>
              <a:gd name="connsiteX638" fmla="*/ 1863001 w 12192000"/>
              <a:gd name="connsiteY638" fmla="*/ 422561 h 6858000"/>
              <a:gd name="connsiteX639" fmla="*/ 1860085 w 12192000"/>
              <a:gd name="connsiteY639" fmla="*/ 431371 h 6858000"/>
              <a:gd name="connsiteX640" fmla="*/ 1874727 w 12192000"/>
              <a:gd name="connsiteY640" fmla="*/ 431371 h 6858000"/>
              <a:gd name="connsiteX641" fmla="*/ 1876819 w 12192000"/>
              <a:gd name="connsiteY641" fmla="*/ 426491 h 6858000"/>
              <a:gd name="connsiteX642" fmla="*/ 1882587 w 12192000"/>
              <a:gd name="connsiteY642" fmla="*/ 424716 h 6858000"/>
              <a:gd name="connsiteX643" fmla="*/ 1888735 w 12192000"/>
              <a:gd name="connsiteY643" fmla="*/ 426998 h 6858000"/>
              <a:gd name="connsiteX644" fmla="*/ 1890700 w 12192000"/>
              <a:gd name="connsiteY644" fmla="*/ 433083 h 6858000"/>
              <a:gd name="connsiteX645" fmla="*/ 1890700 w 12192000"/>
              <a:gd name="connsiteY645" fmla="*/ 436252 h 6858000"/>
              <a:gd name="connsiteX646" fmla="*/ 1883981 w 12192000"/>
              <a:gd name="connsiteY646" fmla="*/ 436252 h 6858000"/>
              <a:gd name="connsiteX647" fmla="*/ 1865346 w 12192000"/>
              <a:gd name="connsiteY647" fmla="*/ 440942 h 6858000"/>
              <a:gd name="connsiteX648" fmla="*/ 1858881 w 12192000"/>
              <a:gd name="connsiteY648" fmla="*/ 454316 h 6858000"/>
              <a:gd name="connsiteX649" fmla="*/ 1864142 w 12192000"/>
              <a:gd name="connsiteY649" fmla="*/ 466043 h 6858000"/>
              <a:gd name="connsiteX650" fmla="*/ 1877453 w 12192000"/>
              <a:gd name="connsiteY650" fmla="*/ 470733 h 6858000"/>
              <a:gd name="connsiteX651" fmla="*/ 1891271 w 12192000"/>
              <a:gd name="connsiteY651" fmla="*/ 464838 h 6858000"/>
              <a:gd name="connsiteX652" fmla="*/ 1892728 w 12192000"/>
              <a:gd name="connsiteY652" fmla="*/ 469719 h 6858000"/>
              <a:gd name="connsiteX653" fmla="*/ 1892792 w 12192000"/>
              <a:gd name="connsiteY653" fmla="*/ 469656 h 6858000"/>
              <a:gd name="connsiteX654" fmla="*/ 1907560 w 12192000"/>
              <a:gd name="connsiteY654" fmla="*/ 469656 h 6858000"/>
              <a:gd name="connsiteX655" fmla="*/ 1907560 w 12192000"/>
              <a:gd name="connsiteY655" fmla="*/ 468832 h 6858000"/>
              <a:gd name="connsiteX656" fmla="*/ 1905405 w 12192000"/>
              <a:gd name="connsiteY656" fmla="*/ 457042 h 6858000"/>
              <a:gd name="connsiteX657" fmla="*/ 1905405 w 12192000"/>
              <a:gd name="connsiteY657" fmla="*/ 433273 h 6858000"/>
              <a:gd name="connsiteX658" fmla="*/ 1899447 w 12192000"/>
              <a:gd name="connsiteY658" fmla="*/ 419011 h 6858000"/>
              <a:gd name="connsiteX659" fmla="*/ 1883348 w 12192000"/>
              <a:gd name="connsiteY659" fmla="*/ 413877 h 6858000"/>
              <a:gd name="connsiteX660" fmla="*/ 1920999 w 12192000"/>
              <a:gd name="connsiteY660" fmla="*/ 401517 h 6858000"/>
              <a:gd name="connsiteX661" fmla="*/ 1920999 w 12192000"/>
              <a:gd name="connsiteY661" fmla="*/ 414955 h 6858000"/>
              <a:gd name="connsiteX662" fmla="*/ 1913012 w 12192000"/>
              <a:gd name="connsiteY662" fmla="*/ 414955 h 6858000"/>
              <a:gd name="connsiteX663" fmla="*/ 1913012 w 12192000"/>
              <a:gd name="connsiteY663" fmla="*/ 425667 h 6858000"/>
              <a:gd name="connsiteX664" fmla="*/ 1920999 w 12192000"/>
              <a:gd name="connsiteY664" fmla="*/ 425667 h 6858000"/>
              <a:gd name="connsiteX665" fmla="*/ 1920999 w 12192000"/>
              <a:gd name="connsiteY665" fmla="*/ 455204 h 6858000"/>
              <a:gd name="connsiteX666" fmla="*/ 1936654 w 12192000"/>
              <a:gd name="connsiteY666" fmla="*/ 470733 h 6858000"/>
              <a:gd name="connsiteX667" fmla="*/ 1945528 w 12192000"/>
              <a:gd name="connsiteY667" fmla="*/ 469402 h 6858000"/>
              <a:gd name="connsiteX668" fmla="*/ 1945528 w 12192000"/>
              <a:gd name="connsiteY668" fmla="*/ 458310 h 6858000"/>
              <a:gd name="connsiteX669" fmla="*/ 1941218 w 12192000"/>
              <a:gd name="connsiteY669" fmla="*/ 458690 h 6858000"/>
              <a:gd name="connsiteX670" fmla="*/ 1936781 w 12192000"/>
              <a:gd name="connsiteY670" fmla="*/ 457359 h 6858000"/>
              <a:gd name="connsiteX671" fmla="*/ 1935640 w 12192000"/>
              <a:gd name="connsiteY671" fmla="*/ 452985 h 6858000"/>
              <a:gd name="connsiteX672" fmla="*/ 1935640 w 12192000"/>
              <a:gd name="connsiteY672" fmla="*/ 425667 h 6858000"/>
              <a:gd name="connsiteX673" fmla="*/ 1945021 w 12192000"/>
              <a:gd name="connsiteY673" fmla="*/ 425667 h 6858000"/>
              <a:gd name="connsiteX674" fmla="*/ 1945021 w 12192000"/>
              <a:gd name="connsiteY674" fmla="*/ 414955 h 6858000"/>
              <a:gd name="connsiteX675" fmla="*/ 1935640 w 12192000"/>
              <a:gd name="connsiteY675" fmla="*/ 414955 h 6858000"/>
              <a:gd name="connsiteX676" fmla="*/ 1935640 w 12192000"/>
              <a:gd name="connsiteY676" fmla="*/ 401517 h 6858000"/>
              <a:gd name="connsiteX677" fmla="*/ 1789411 w 12192000"/>
              <a:gd name="connsiteY677" fmla="*/ 401517 h 6858000"/>
              <a:gd name="connsiteX678" fmla="*/ 1789411 w 12192000"/>
              <a:gd name="connsiteY678" fmla="*/ 414955 h 6858000"/>
              <a:gd name="connsiteX679" fmla="*/ 1781425 w 12192000"/>
              <a:gd name="connsiteY679" fmla="*/ 414955 h 6858000"/>
              <a:gd name="connsiteX680" fmla="*/ 1781425 w 12192000"/>
              <a:gd name="connsiteY680" fmla="*/ 425667 h 6858000"/>
              <a:gd name="connsiteX681" fmla="*/ 1789411 w 12192000"/>
              <a:gd name="connsiteY681" fmla="*/ 425667 h 6858000"/>
              <a:gd name="connsiteX682" fmla="*/ 1789411 w 12192000"/>
              <a:gd name="connsiteY682" fmla="*/ 455204 h 6858000"/>
              <a:gd name="connsiteX683" fmla="*/ 1805067 w 12192000"/>
              <a:gd name="connsiteY683" fmla="*/ 470733 h 6858000"/>
              <a:gd name="connsiteX684" fmla="*/ 1813941 w 12192000"/>
              <a:gd name="connsiteY684" fmla="*/ 469402 h 6858000"/>
              <a:gd name="connsiteX685" fmla="*/ 1813941 w 12192000"/>
              <a:gd name="connsiteY685" fmla="*/ 458310 h 6858000"/>
              <a:gd name="connsiteX686" fmla="*/ 1809631 w 12192000"/>
              <a:gd name="connsiteY686" fmla="*/ 458690 h 6858000"/>
              <a:gd name="connsiteX687" fmla="*/ 1805194 w 12192000"/>
              <a:gd name="connsiteY687" fmla="*/ 457359 h 6858000"/>
              <a:gd name="connsiteX688" fmla="*/ 1804053 w 12192000"/>
              <a:gd name="connsiteY688" fmla="*/ 452985 h 6858000"/>
              <a:gd name="connsiteX689" fmla="*/ 1804053 w 12192000"/>
              <a:gd name="connsiteY689" fmla="*/ 425667 h 6858000"/>
              <a:gd name="connsiteX690" fmla="*/ 1813434 w 12192000"/>
              <a:gd name="connsiteY690" fmla="*/ 425667 h 6858000"/>
              <a:gd name="connsiteX691" fmla="*/ 1813434 w 12192000"/>
              <a:gd name="connsiteY691" fmla="*/ 414955 h 6858000"/>
              <a:gd name="connsiteX692" fmla="*/ 1804053 w 12192000"/>
              <a:gd name="connsiteY692" fmla="*/ 414955 h 6858000"/>
              <a:gd name="connsiteX693" fmla="*/ 1804053 w 12192000"/>
              <a:gd name="connsiteY693" fmla="*/ 401517 h 6858000"/>
              <a:gd name="connsiteX694" fmla="*/ 1342232 w 12192000"/>
              <a:gd name="connsiteY694" fmla="*/ 396002 h 6858000"/>
              <a:gd name="connsiteX695" fmla="*/ 1342232 w 12192000"/>
              <a:gd name="connsiteY695" fmla="*/ 469718 h 6858000"/>
              <a:gd name="connsiteX696" fmla="*/ 1357444 w 12192000"/>
              <a:gd name="connsiteY696" fmla="*/ 469718 h 6858000"/>
              <a:gd name="connsiteX697" fmla="*/ 1357444 w 12192000"/>
              <a:gd name="connsiteY697" fmla="*/ 439611 h 6858000"/>
              <a:gd name="connsiteX698" fmla="*/ 1386601 w 12192000"/>
              <a:gd name="connsiteY698" fmla="*/ 439611 h 6858000"/>
              <a:gd name="connsiteX699" fmla="*/ 1386601 w 12192000"/>
              <a:gd name="connsiteY699" fmla="*/ 427377 h 6858000"/>
              <a:gd name="connsiteX700" fmla="*/ 1357444 w 12192000"/>
              <a:gd name="connsiteY700" fmla="*/ 427377 h 6858000"/>
              <a:gd name="connsiteX701" fmla="*/ 1357444 w 12192000"/>
              <a:gd name="connsiteY701" fmla="*/ 408299 h 6858000"/>
              <a:gd name="connsiteX702" fmla="*/ 1390214 w 12192000"/>
              <a:gd name="connsiteY702" fmla="*/ 408299 h 6858000"/>
              <a:gd name="connsiteX703" fmla="*/ 1390214 w 12192000"/>
              <a:gd name="connsiteY703" fmla="*/ 396002 h 6858000"/>
              <a:gd name="connsiteX704" fmla="*/ 2081108 w 12192000"/>
              <a:gd name="connsiteY704" fmla="*/ 393277 h 6858000"/>
              <a:gd name="connsiteX705" fmla="*/ 2075086 w 12192000"/>
              <a:gd name="connsiteY705" fmla="*/ 395432 h 6858000"/>
              <a:gd name="connsiteX706" fmla="*/ 2072868 w 12192000"/>
              <a:gd name="connsiteY706" fmla="*/ 400820 h 6858000"/>
              <a:gd name="connsiteX707" fmla="*/ 2075150 w 12192000"/>
              <a:gd name="connsiteY707" fmla="*/ 406271 h 6858000"/>
              <a:gd name="connsiteX708" fmla="*/ 2081108 w 12192000"/>
              <a:gd name="connsiteY708" fmla="*/ 408426 h 6858000"/>
              <a:gd name="connsiteX709" fmla="*/ 2087066 w 12192000"/>
              <a:gd name="connsiteY709" fmla="*/ 406271 h 6858000"/>
              <a:gd name="connsiteX710" fmla="*/ 2089285 w 12192000"/>
              <a:gd name="connsiteY710" fmla="*/ 400820 h 6858000"/>
              <a:gd name="connsiteX711" fmla="*/ 2087066 w 12192000"/>
              <a:gd name="connsiteY711" fmla="*/ 395432 h 6858000"/>
              <a:gd name="connsiteX712" fmla="*/ 2081108 w 12192000"/>
              <a:gd name="connsiteY712" fmla="*/ 393277 h 6858000"/>
              <a:gd name="connsiteX713" fmla="*/ 2156916 w 12192000"/>
              <a:gd name="connsiteY713" fmla="*/ 392009 h 6858000"/>
              <a:gd name="connsiteX714" fmla="*/ 2156916 w 12192000"/>
              <a:gd name="connsiteY714" fmla="*/ 469719 h 6858000"/>
              <a:gd name="connsiteX715" fmla="*/ 2171495 w 12192000"/>
              <a:gd name="connsiteY715" fmla="*/ 469719 h 6858000"/>
              <a:gd name="connsiteX716" fmla="*/ 2171495 w 12192000"/>
              <a:gd name="connsiteY716" fmla="*/ 453049 h 6858000"/>
              <a:gd name="connsiteX717" fmla="*/ 2176755 w 12192000"/>
              <a:gd name="connsiteY717" fmla="*/ 447788 h 6858000"/>
              <a:gd name="connsiteX718" fmla="*/ 2190827 w 12192000"/>
              <a:gd name="connsiteY718" fmla="*/ 469719 h 6858000"/>
              <a:gd name="connsiteX719" fmla="*/ 2207624 w 12192000"/>
              <a:gd name="connsiteY719" fmla="*/ 469719 h 6858000"/>
              <a:gd name="connsiteX720" fmla="*/ 2186136 w 12192000"/>
              <a:gd name="connsiteY720" fmla="*/ 437773 h 6858000"/>
              <a:gd name="connsiteX721" fmla="*/ 2205912 w 12192000"/>
              <a:gd name="connsiteY721" fmla="*/ 414954 h 6858000"/>
              <a:gd name="connsiteX722" fmla="*/ 2188355 w 12192000"/>
              <a:gd name="connsiteY722" fmla="*/ 414954 h 6858000"/>
              <a:gd name="connsiteX723" fmla="*/ 2174347 w 12192000"/>
              <a:gd name="connsiteY723" fmla="*/ 431434 h 6858000"/>
              <a:gd name="connsiteX724" fmla="*/ 2171495 w 12192000"/>
              <a:gd name="connsiteY724" fmla="*/ 435047 h 6858000"/>
              <a:gd name="connsiteX725" fmla="*/ 2171495 w 12192000"/>
              <a:gd name="connsiteY725" fmla="*/ 392009 h 6858000"/>
              <a:gd name="connsiteX726" fmla="*/ 1055987 w 12192000"/>
              <a:gd name="connsiteY726" fmla="*/ 392009 h 6858000"/>
              <a:gd name="connsiteX727" fmla="*/ 1126218 w 12192000"/>
              <a:gd name="connsiteY727" fmla="*/ 392009 h 6858000"/>
              <a:gd name="connsiteX728" fmla="*/ 1126218 w 12192000"/>
              <a:gd name="connsiteY728" fmla="*/ 732956 h 6858000"/>
              <a:gd name="connsiteX729" fmla="*/ 1055987 w 12192000"/>
              <a:gd name="connsiteY729" fmla="*/ 732956 h 6858000"/>
              <a:gd name="connsiteX730" fmla="*/ 765242 w 12192000"/>
              <a:gd name="connsiteY730" fmla="*/ 392009 h 6858000"/>
              <a:gd name="connsiteX731" fmla="*/ 987215 w 12192000"/>
              <a:gd name="connsiteY731" fmla="*/ 392009 h 6858000"/>
              <a:gd name="connsiteX732" fmla="*/ 987215 w 12192000"/>
              <a:gd name="connsiteY732" fmla="*/ 448929 h 6858000"/>
              <a:gd name="connsiteX733" fmla="*/ 835472 w 12192000"/>
              <a:gd name="connsiteY733" fmla="*/ 448929 h 6858000"/>
              <a:gd name="connsiteX734" fmla="*/ 835472 w 12192000"/>
              <a:gd name="connsiteY734" fmla="*/ 536970 h 6858000"/>
              <a:gd name="connsiteX735" fmla="*/ 970355 w 12192000"/>
              <a:gd name="connsiteY735" fmla="*/ 536970 h 6858000"/>
              <a:gd name="connsiteX736" fmla="*/ 970355 w 12192000"/>
              <a:gd name="connsiteY736" fmla="*/ 593636 h 6858000"/>
              <a:gd name="connsiteX737" fmla="*/ 835472 w 12192000"/>
              <a:gd name="connsiteY737" fmla="*/ 593636 h 6858000"/>
              <a:gd name="connsiteX738" fmla="*/ 835472 w 12192000"/>
              <a:gd name="connsiteY738" fmla="*/ 732956 h 6858000"/>
              <a:gd name="connsiteX739" fmla="*/ 765242 w 12192000"/>
              <a:gd name="connsiteY739" fmla="*/ 732956 h 6858000"/>
              <a:gd name="connsiteX740" fmla="*/ 478933 w 12192000"/>
              <a:gd name="connsiteY740" fmla="*/ 392009 h 6858000"/>
              <a:gd name="connsiteX741" fmla="*/ 700906 w 12192000"/>
              <a:gd name="connsiteY741" fmla="*/ 392009 h 6858000"/>
              <a:gd name="connsiteX742" fmla="*/ 700906 w 12192000"/>
              <a:gd name="connsiteY742" fmla="*/ 448929 h 6858000"/>
              <a:gd name="connsiteX743" fmla="*/ 549163 w 12192000"/>
              <a:gd name="connsiteY743" fmla="*/ 448929 h 6858000"/>
              <a:gd name="connsiteX744" fmla="*/ 549163 w 12192000"/>
              <a:gd name="connsiteY744" fmla="*/ 536970 h 6858000"/>
              <a:gd name="connsiteX745" fmla="*/ 684046 w 12192000"/>
              <a:gd name="connsiteY745" fmla="*/ 536970 h 6858000"/>
              <a:gd name="connsiteX746" fmla="*/ 684046 w 12192000"/>
              <a:gd name="connsiteY746" fmla="*/ 593636 h 6858000"/>
              <a:gd name="connsiteX747" fmla="*/ 549163 w 12192000"/>
              <a:gd name="connsiteY747" fmla="*/ 593636 h 6858000"/>
              <a:gd name="connsiteX748" fmla="*/ 549163 w 12192000"/>
              <a:gd name="connsiteY748" fmla="*/ 732956 h 6858000"/>
              <a:gd name="connsiteX749" fmla="*/ 478933 w 12192000"/>
              <a:gd name="connsiteY749" fmla="*/ 732956 h 6858000"/>
              <a:gd name="connsiteX750" fmla="*/ 1529534 w 12192000"/>
              <a:gd name="connsiteY750" fmla="*/ 391946 h 6858000"/>
              <a:gd name="connsiteX751" fmla="*/ 1529534 w 12192000"/>
              <a:gd name="connsiteY751" fmla="*/ 419899 h 6858000"/>
              <a:gd name="connsiteX752" fmla="*/ 1516350 w 12192000"/>
              <a:gd name="connsiteY752" fmla="*/ 413941 h 6858000"/>
              <a:gd name="connsiteX753" fmla="*/ 1500631 w 12192000"/>
              <a:gd name="connsiteY753" fmla="*/ 421547 h 6858000"/>
              <a:gd name="connsiteX754" fmla="*/ 1494863 w 12192000"/>
              <a:gd name="connsiteY754" fmla="*/ 441957 h 6858000"/>
              <a:gd name="connsiteX755" fmla="*/ 1494926 w 12192000"/>
              <a:gd name="connsiteY755" fmla="*/ 441893 h 6858000"/>
              <a:gd name="connsiteX756" fmla="*/ 1500758 w 12192000"/>
              <a:gd name="connsiteY756" fmla="*/ 463064 h 6858000"/>
              <a:gd name="connsiteX757" fmla="*/ 1516287 w 12192000"/>
              <a:gd name="connsiteY757" fmla="*/ 470670 h 6858000"/>
              <a:gd name="connsiteX758" fmla="*/ 1530358 w 12192000"/>
              <a:gd name="connsiteY758" fmla="*/ 463824 h 6858000"/>
              <a:gd name="connsiteX759" fmla="*/ 1531056 w 12192000"/>
              <a:gd name="connsiteY759" fmla="*/ 469656 h 6858000"/>
              <a:gd name="connsiteX760" fmla="*/ 1544240 w 12192000"/>
              <a:gd name="connsiteY760" fmla="*/ 469656 h 6858000"/>
              <a:gd name="connsiteX761" fmla="*/ 1544240 w 12192000"/>
              <a:gd name="connsiteY761" fmla="*/ 391946 h 6858000"/>
              <a:gd name="connsiteX762" fmla="*/ 382588 w 12192000"/>
              <a:gd name="connsiteY762" fmla="*/ 308912 h 6858000"/>
              <a:gd name="connsiteX763" fmla="*/ 382588 w 12192000"/>
              <a:gd name="connsiteY763" fmla="*/ 815990 h 6858000"/>
              <a:gd name="connsiteX764" fmla="*/ 1222562 w 12192000"/>
              <a:gd name="connsiteY764" fmla="*/ 815990 h 6858000"/>
              <a:gd name="connsiteX765" fmla="*/ 1222562 w 12192000"/>
              <a:gd name="connsiteY765" fmla="*/ 308912 h 6858000"/>
              <a:gd name="connsiteX766" fmla="*/ 0 w 12192000"/>
              <a:gd name="connsiteY766" fmla="*/ 0 h 6858000"/>
              <a:gd name="connsiteX767" fmla="*/ 12192000 w 12192000"/>
              <a:gd name="connsiteY767" fmla="*/ 0 h 6858000"/>
              <a:gd name="connsiteX768" fmla="*/ 12192000 w 12192000"/>
              <a:gd name="connsiteY768" fmla="*/ 6858000 h 6858000"/>
              <a:gd name="connsiteX769" fmla="*/ 0 w 12192000"/>
              <a:gd name="connsiteY7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Lst>
            <a:rect l="l" t="t" r="r" b="b"/>
            <a:pathLst>
              <a:path w="12192000" h="6858000">
                <a:moveTo>
                  <a:pt x="1629048" y="706967"/>
                </a:moveTo>
                <a:lnTo>
                  <a:pt x="1634499" y="706967"/>
                </a:lnTo>
                <a:lnTo>
                  <a:pt x="1634499" y="716412"/>
                </a:lnTo>
                <a:cubicBezTo>
                  <a:pt x="1633612" y="718060"/>
                  <a:pt x="1632281" y="719327"/>
                  <a:pt x="1630442" y="720278"/>
                </a:cubicBezTo>
                <a:cubicBezTo>
                  <a:pt x="1628604" y="721229"/>
                  <a:pt x="1626639" y="721736"/>
                  <a:pt x="1624484" y="721736"/>
                </a:cubicBezTo>
                <a:cubicBezTo>
                  <a:pt x="1622266" y="721736"/>
                  <a:pt x="1620491" y="721166"/>
                  <a:pt x="1619223" y="719961"/>
                </a:cubicBezTo>
                <a:cubicBezTo>
                  <a:pt x="1617892" y="718757"/>
                  <a:pt x="1617322" y="717299"/>
                  <a:pt x="1617322" y="715461"/>
                </a:cubicBezTo>
                <a:lnTo>
                  <a:pt x="1617322" y="714574"/>
                </a:lnTo>
                <a:cubicBezTo>
                  <a:pt x="1617829" y="709503"/>
                  <a:pt x="1621759" y="706967"/>
                  <a:pt x="1629048" y="706967"/>
                </a:cubicBezTo>
                <a:close/>
                <a:moveTo>
                  <a:pt x="1751127" y="687952"/>
                </a:moveTo>
                <a:cubicBezTo>
                  <a:pt x="1754740" y="687952"/>
                  <a:pt x="1757528" y="689346"/>
                  <a:pt x="1759557" y="692135"/>
                </a:cubicBezTo>
                <a:cubicBezTo>
                  <a:pt x="1761522" y="694924"/>
                  <a:pt x="1762536" y="698918"/>
                  <a:pt x="1762536" y="703988"/>
                </a:cubicBezTo>
                <a:cubicBezTo>
                  <a:pt x="1762536" y="709946"/>
                  <a:pt x="1761522" y="714320"/>
                  <a:pt x="1759557" y="717046"/>
                </a:cubicBezTo>
                <a:cubicBezTo>
                  <a:pt x="1757592" y="719771"/>
                  <a:pt x="1754930" y="721102"/>
                  <a:pt x="1751253" y="721102"/>
                </a:cubicBezTo>
                <a:cubicBezTo>
                  <a:pt x="1747577" y="721102"/>
                  <a:pt x="1744788" y="719708"/>
                  <a:pt x="1742823" y="716982"/>
                </a:cubicBezTo>
                <a:cubicBezTo>
                  <a:pt x="1740858" y="714257"/>
                  <a:pt x="1739908" y="710263"/>
                  <a:pt x="1739908" y="705066"/>
                </a:cubicBezTo>
                <a:cubicBezTo>
                  <a:pt x="1739908" y="699234"/>
                  <a:pt x="1740858" y="694924"/>
                  <a:pt x="1742823" y="692135"/>
                </a:cubicBezTo>
                <a:cubicBezTo>
                  <a:pt x="1744788" y="689346"/>
                  <a:pt x="1747514" y="687952"/>
                  <a:pt x="1751127" y="687952"/>
                </a:cubicBezTo>
                <a:close/>
                <a:moveTo>
                  <a:pt x="1515843" y="687952"/>
                </a:moveTo>
                <a:cubicBezTo>
                  <a:pt x="1519456" y="687952"/>
                  <a:pt x="1522308" y="689346"/>
                  <a:pt x="1524273" y="692135"/>
                </a:cubicBezTo>
                <a:cubicBezTo>
                  <a:pt x="1526238" y="694924"/>
                  <a:pt x="1527252" y="698918"/>
                  <a:pt x="1527252" y="703988"/>
                </a:cubicBezTo>
                <a:cubicBezTo>
                  <a:pt x="1527252" y="709946"/>
                  <a:pt x="1526238" y="714320"/>
                  <a:pt x="1524273" y="717046"/>
                </a:cubicBezTo>
                <a:cubicBezTo>
                  <a:pt x="1522308" y="719771"/>
                  <a:pt x="1519646" y="721102"/>
                  <a:pt x="1515970" y="721102"/>
                </a:cubicBezTo>
                <a:cubicBezTo>
                  <a:pt x="1512293" y="721102"/>
                  <a:pt x="1509504" y="719708"/>
                  <a:pt x="1507539" y="716982"/>
                </a:cubicBezTo>
                <a:cubicBezTo>
                  <a:pt x="1505575" y="714257"/>
                  <a:pt x="1504624" y="710263"/>
                  <a:pt x="1504624" y="705066"/>
                </a:cubicBezTo>
                <a:cubicBezTo>
                  <a:pt x="1504624" y="699234"/>
                  <a:pt x="1505575" y="694924"/>
                  <a:pt x="1507539" y="692135"/>
                </a:cubicBezTo>
                <a:cubicBezTo>
                  <a:pt x="1509504" y="689346"/>
                  <a:pt x="1512230" y="687952"/>
                  <a:pt x="1515843" y="687952"/>
                </a:cubicBezTo>
                <a:close/>
                <a:moveTo>
                  <a:pt x="1699278" y="677177"/>
                </a:moveTo>
                <a:lnTo>
                  <a:pt x="1699278" y="731941"/>
                </a:lnTo>
                <a:lnTo>
                  <a:pt x="1713983" y="731941"/>
                </a:lnTo>
                <a:lnTo>
                  <a:pt x="1713983" y="677177"/>
                </a:lnTo>
                <a:close/>
                <a:moveTo>
                  <a:pt x="1546711" y="677177"/>
                </a:moveTo>
                <a:lnTo>
                  <a:pt x="1565156" y="731878"/>
                </a:lnTo>
                <a:lnTo>
                  <a:pt x="1579164" y="731878"/>
                </a:lnTo>
                <a:lnTo>
                  <a:pt x="1597609" y="677177"/>
                </a:lnTo>
                <a:lnTo>
                  <a:pt x="1582333" y="677177"/>
                </a:lnTo>
                <a:lnTo>
                  <a:pt x="1572192" y="714067"/>
                </a:lnTo>
                <a:lnTo>
                  <a:pt x="1561987" y="677177"/>
                </a:lnTo>
                <a:close/>
                <a:moveTo>
                  <a:pt x="1817364" y="676163"/>
                </a:moveTo>
                <a:cubicBezTo>
                  <a:pt x="1810835" y="676163"/>
                  <a:pt x="1805574" y="678635"/>
                  <a:pt x="1801645" y="683516"/>
                </a:cubicBezTo>
                <a:lnTo>
                  <a:pt x="1801201" y="677177"/>
                </a:lnTo>
                <a:lnTo>
                  <a:pt x="1801137" y="677177"/>
                </a:lnTo>
                <a:lnTo>
                  <a:pt x="1787383" y="677177"/>
                </a:lnTo>
                <a:lnTo>
                  <a:pt x="1787383" y="731942"/>
                </a:lnTo>
                <a:lnTo>
                  <a:pt x="1802025" y="731942"/>
                </a:lnTo>
                <a:lnTo>
                  <a:pt x="1802025" y="693214"/>
                </a:lnTo>
                <a:cubicBezTo>
                  <a:pt x="1804117" y="689727"/>
                  <a:pt x="1807159" y="687953"/>
                  <a:pt x="1811279" y="687953"/>
                </a:cubicBezTo>
                <a:cubicBezTo>
                  <a:pt x="1814385" y="687953"/>
                  <a:pt x="1816667" y="688650"/>
                  <a:pt x="1817998" y="690044"/>
                </a:cubicBezTo>
                <a:cubicBezTo>
                  <a:pt x="1819329" y="691439"/>
                  <a:pt x="1820026" y="693721"/>
                  <a:pt x="1820026" y="696826"/>
                </a:cubicBezTo>
                <a:lnTo>
                  <a:pt x="1820026" y="731942"/>
                </a:lnTo>
                <a:lnTo>
                  <a:pt x="1834668" y="731942"/>
                </a:lnTo>
                <a:lnTo>
                  <a:pt x="1834668" y="696573"/>
                </a:lnTo>
                <a:cubicBezTo>
                  <a:pt x="1834605" y="689791"/>
                  <a:pt x="1833147" y="684720"/>
                  <a:pt x="1830294" y="681297"/>
                </a:cubicBezTo>
                <a:cubicBezTo>
                  <a:pt x="1827506" y="677874"/>
                  <a:pt x="1823195" y="676163"/>
                  <a:pt x="1817364" y="676163"/>
                </a:cubicBezTo>
                <a:close/>
                <a:moveTo>
                  <a:pt x="1462283" y="676163"/>
                </a:moveTo>
                <a:cubicBezTo>
                  <a:pt x="1455754" y="676163"/>
                  <a:pt x="1450493" y="678635"/>
                  <a:pt x="1446564" y="683516"/>
                </a:cubicBezTo>
                <a:lnTo>
                  <a:pt x="1446120" y="677177"/>
                </a:lnTo>
                <a:lnTo>
                  <a:pt x="1446056" y="677177"/>
                </a:lnTo>
                <a:lnTo>
                  <a:pt x="1432302" y="677177"/>
                </a:lnTo>
                <a:lnTo>
                  <a:pt x="1432302" y="731942"/>
                </a:lnTo>
                <a:lnTo>
                  <a:pt x="1446944" y="731942"/>
                </a:lnTo>
                <a:lnTo>
                  <a:pt x="1446944" y="693214"/>
                </a:lnTo>
                <a:cubicBezTo>
                  <a:pt x="1448972" y="689727"/>
                  <a:pt x="1452078" y="687953"/>
                  <a:pt x="1456198" y="687953"/>
                </a:cubicBezTo>
                <a:cubicBezTo>
                  <a:pt x="1459304" y="687953"/>
                  <a:pt x="1461586" y="688650"/>
                  <a:pt x="1462917" y="690044"/>
                </a:cubicBezTo>
                <a:cubicBezTo>
                  <a:pt x="1464248" y="691439"/>
                  <a:pt x="1464945" y="693721"/>
                  <a:pt x="1464945" y="696826"/>
                </a:cubicBezTo>
                <a:lnTo>
                  <a:pt x="1464945" y="731942"/>
                </a:lnTo>
                <a:lnTo>
                  <a:pt x="1479587" y="731942"/>
                </a:lnTo>
                <a:lnTo>
                  <a:pt x="1479587" y="696573"/>
                </a:lnTo>
                <a:cubicBezTo>
                  <a:pt x="1479524" y="689791"/>
                  <a:pt x="1478066" y="684720"/>
                  <a:pt x="1475213" y="681297"/>
                </a:cubicBezTo>
                <a:cubicBezTo>
                  <a:pt x="1472425" y="677874"/>
                  <a:pt x="1468051" y="676163"/>
                  <a:pt x="1462283" y="676163"/>
                </a:cubicBezTo>
                <a:close/>
                <a:moveTo>
                  <a:pt x="1402638" y="676163"/>
                </a:moveTo>
                <a:cubicBezTo>
                  <a:pt x="1396046" y="676163"/>
                  <a:pt x="1390848" y="678635"/>
                  <a:pt x="1386919" y="683516"/>
                </a:cubicBezTo>
                <a:lnTo>
                  <a:pt x="1386475" y="677177"/>
                </a:lnTo>
                <a:lnTo>
                  <a:pt x="1386411" y="677177"/>
                </a:lnTo>
                <a:lnTo>
                  <a:pt x="1372657" y="677177"/>
                </a:lnTo>
                <a:lnTo>
                  <a:pt x="1372657" y="731942"/>
                </a:lnTo>
                <a:lnTo>
                  <a:pt x="1387299" y="731942"/>
                </a:lnTo>
                <a:lnTo>
                  <a:pt x="1387299" y="693214"/>
                </a:lnTo>
                <a:cubicBezTo>
                  <a:pt x="1389391" y="689727"/>
                  <a:pt x="1392433" y="687953"/>
                  <a:pt x="1396553" y="687953"/>
                </a:cubicBezTo>
                <a:cubicBezTo>
                  <a:pt x="1399659" y="687953"/>
                  <a:pt x="1401941" y="688650"/>
                  <a:pt x="1403272" y="690044"/>
                </a:cubicBezTo>
                <a:cubicBezTo>
                  <a:pt x="1404666" y="691439"/>
                  <a:pt x="1405300" y="693721"/>
                  <a:pt x="1405300" y="696826"/>
                </a:cubicBezTo>
                <a:lnTo>
                  <a:pt x="1405300" y="731942"/>
                </a:lnTo>
                <a:lnTo>
                  <a:pt x="1419942" y="731942"/>
                </a:lnTo>
                <a:lnTo>
                  <a:pt x="1419942" y="696573"/>
                </a:lnTo>
                <a:cubicBezTo>
                  <a:pt x="1419879" y="689791"/>
                  <a:pt x="1418421" y="684720"/>
                  <a:pt x="1415568" y="681297"/>
                </a:cubicBezTo>
                <a:cubicBezTo>
                  <a:pt x="1412780" y="677874"/>
                  <a:pt x="1408469" y="676163"/>
                  <a:pt x="1402638" y="676163"/>
                </a:cubicBezTo>
                <a:close/>
                <a:moveTo>
                  <a:pt x="1751190" y="676099"/>
                </a:moveTo>
                <a:cubicBezTo>
                  <a:pt x="1745992" y="676099"/>
                  <a:pt x="1741429" y="677240"/>
                  <a:pt x="1737499" y="679585"/>
                </a:cubicBezTo>
                <a:cubicBezTo>
                  <a:pt x="1733569" y="681930"/>
                  <a:pt x="1730590" y="685226"/>
                  <a:pt x="1728498" y="689473"/>
                </a:cubicBezTo>
                <a:cubicBezTo>
                  <a:pt x="1726407" y="693720"/>
                  <a:pt x="1725329" y="698537"/>
                  <a:pt x="1725329" y="703988"/>
                </a:cubicBezTo>
                <a:lnTo>
                  <a:pt x="1725329" y="704622"/>
                </a:lnTo>
                <a:cubicBezTo>
                  <a:pt x="1725329" y="713306"/>
                  <a:pt x="1727674" y="720215"/>
                  <a:pt x="1732365" y="725286"/>
                </a:cubicBezTo>
                <a:cubicBezTo>
                  <a:pt x="1737055" y="730356"/>
                  <a:pt x="1743330" y="732892"/>
                  <a:pt x="1751253" y="732892"/>
                </a:cubicBezTo>
                <a:cubicBezTo>
                  <a:pt x="1759176" y="732892"/>
                  <a:pt x="1765452" y="730356"/>
                  <a:pt x="1770142" y="725286"/>
                </a:cubicBezTo>
                <a:cubicBezTo>
                  <a:pt x="1774832" y="720215"/>
                  <a:pt x="1777114" y="713496"/>
                  <a:pt x="1777051" y="705066"/>
                </a:cubicBezTo>
                <a:lnTo>
                  <a:pt x="1777051" y="701326"/>
                </a:lnTo>
                <a:cubicBezTo>
                  <a:pt x="1776544" y="693530"/>
                  <a:pt x="1773945" y="687381"/>
                  <a:pt x="1769255" y="682881"/>
                </a:cubicBezTo>
                <a:cubicBezTo>
                  <a:pt x="1764628" y="678381"/>
                  <a:pt x="1758543" y="676099"/>
                  <a:pt x="1751190" y="676099"/>
                </a:cubicBezTo>
                <a:close/>
                <a:moveTo>
                  <a:pt x="1627083" y="676099"/>
                </a:moveTo>
                <a:cubicBezTo>
                  <a:pt x="1622646" y="676099"/>
                  <a:pt x="1618590" y="676860"/>
                  <a:pt x="1615040" y="678381"/>
                </a:cubicBezTo>
                <a:cubicBezTo>
                  <a:pt x="1611490" y="679902"/>
                  <a:pt x="1608702" y="682057"/>
                  <a:pt x="1606737" y="684719"/>
                </a:cubicBezTo>
                <a:cubicBezTo>
                  <a:pt x="1604772" y="687445"/>
                  <a:pt x="1603821" y="690361"/>
                  <a:pt x="1603821" y="693530"/>
                </a:cubicBezTo>
                <a:lnTo>
                  <a:pt x="1618463" y="693530"/>
                </a:lnTo>
                <a:cubicBezTo>
                  <a:pt x="1618463" y="691438"/>
                  <a:pt x="1619160" y="689853"/>
                  <a:pt x="1620554" y="688649"/>
                </a:cubicBezTo>
                <a:cubicBezTo>
                  <a:pt x="1622012" y="687445"/>
                  <a:pt x="1623914" y="686874"/>
                  <a:pt x="1626386" y="686874"/>
                </a:cubicBezTo>
                <a:cubicBezTo>
                  <a:pt x="1629175" y="686874"/>
                  <a:pt x="1631203" y="687635"/>
                  <a:pt x="1632534" y="689156"/>
                </a:cubicBezTo>
                <a:cubicBezTo>
                  <a:pt x="1633865" y="690677"/>
                  <a:pt x="1634499" y="692706"/>
                  <a:pt x="1634499" y="695241"/>
                </a:cubicBezTo>
                <a:lnTo>
                  <a:pt x="1634499" y="698410"/>
                </a:lnTo>
                <a:lnTo>
                  <a:pt x="1627780" y="698410"/>
                </a:lnTo>
                <a:cubicBezTo>
                  <a:pt x="1619667" y="698410"/>
                  <a:pt x="1613455" y="699995"/>
                  <a:pt x="1609145" y="703101"/>
                </a:cubicBezTo>
                <a:cubicBezTo>
                  <a:pt x="1604835" y="706207"/>
                  <a:pt x="1602680" y="710707"/>
                  <a:pt x="1602680" y="716475"/>
                </a:cubicBezTo>
                <a:cubicBezTo>
                  <a:pt x="1602680" y="721166"/>
                  <a:pt x="1604391" y="725095"/>
                  <a:pt x="1607941" y="728201"/>
                </a:cubicBezTo>
                <a:cubicBezTo>
                  <a:pt x="1611490" y="731371"/>
                  <a:pt x="1615927" y="732892"/>
                  <a:pt x="1621315" y="732892"/>
                </a:cubicBezTo>
                <a:cubicBezTo>
                  <a:pt x="1626956" y="732892"/>
                  <a:pt x="1631583" y="730927"/>
                  <a:pt x="1635133" y="726997"/>
                </a:cubicBezTo>
                <a:lnTo>
                  <a:pt x="1636572" y="731814"/>
                </a:lnTo>
                <a:lnTo>
                  <a:pt x="1636464" y="731814"/>
                </a:lnTo>
                <a:lnTo>
                  <a:pt x="1636591" y="731878"/>
                </a:lnTo>
                <a:lnTo>
                  <a:pt x="1636572" y="731814"/>
                </a:lnTo>
                <a:lnTo>
                  <a:pt x="1651233" y="731814"/>
                </a:lnTo>
                <a:lnTo>
                  <a:pt x="1651233" y="730990"/>
                </a:lnTo>
                <a:cubicBezTo>
                  <a:pt x="1649838" y="728328"/>
                  <a:pt x="1649078" y="724398"/>
                  <a:pt x="1649078" y="719201"/>
                </a:cubicBezTo>
                <a:lnTo>
                  <a:pt x="1649078" y="695431"/>
                </a:lnTo>
                <a:cubicBezTo>
                  <a:pt x="1649078" y="689346"/>
                  <a:pt x="1647113" y="684529"/>
                  <a:pt x="1643119" y="681170"/>
                </a:cubicBezTo>
                <a:cubicBezTo>
                  <a:pt x="1639190" y="677810"/>
                  <a:pt x="1633865" y="676099"/>
                  <a:pt x="1627083" y="676099"/>
                </a:cubicBezTo>
                <a:close/>
                <a:moveTo>
                  <a:pt x="1515843" y="676099"/>
                </a:moveTo>
                <a:cubicBezTo>
                  <a:pt x="1510645" y="676099"/>
                  <a:pt x="1506082" y="677240"/>
                  <a:pt x="1502152" y="679585"/>
                </a:cubicBezTo>
                <a:cubicBezTo>
                  <a:pt x="1498222" y="681930"/>
                  <a:pt x="1495179" y="685226"/>
                  <a:pt x="1493088" y="689473"/>
                </a:cubicBezTo>
                <a:cubicBezTo>
                  <a:pt x="1491060" y="693720"/>
                  <a:pt x="1489982" y="698537"/>
                  <a:pt x="1489982" y="703988"/>
                </a:cubicBezTo>
                <a:lnTo>
                  <a:pt x="1489982" y="704622"/>
                </a:lnTo>
                <a:cubicBezTo>
                  <a:pt x="1489982" y="713306"/>
                  <a:pt x="1492327" y="720215"/>
                  <a:pt x="1497018" y="725286"/>
                </a:cubicBezTo>
                <a:cubicBezTo>
                  <a:pt x="1501708" y="730356"/>
                  <a:pt x="1507983" y="732892"/>
                  <a:pt x="1515906" y="732892"/>
                </a:cubicBezTo>
                <a:cubicBezTo>
                  <a:pt x="1523829" y="732892"/>
                  <a:pt x="1530104" y="730356"/>
                  <a:pt x="1534795" y="725286"/>
                </a:cubicBezTo>
                <a:cubicBezTo>
                  <a:pt x="1539485" y="720215"/>
                  <a:pt x="1541831" y="713496"/>
                  <a:pt x="1541831" y="705066"/>
                </a:cubicBezTo>
                <a:lnTo>
                  <a:pt x="1541704" y="701326"/>
                </a:lnTo>
                <a:cubicBezTo>
                  <a:pt x="1541197" y="693530"/>
                  <a:pt x="1538598" y="687381"/>
                  <a:pt x="1533908" y="682881"/>
                </a:cubicBezTo>
                <a:cubicBezTo>
                  <a:pt x="1529281" y="678381"/>
                  <a:pt x="1523259" y="676099"/>
                  <a:pt x="1515843" y="676099"/>
                </a:cubicBezTo>
                <a:close/>
                <a:moveTo>
                  <a:pt x="1664797" y="663676"/>
                </a:moveTo>
                <a:lnTo>
                  <a:pt x="1664797" y="677114"/>
                </a:lnTo>
                <a:lnTo>
                  <a:pt x="1656811" y="677114"/>
                </a:lnTo>
                <a:lnTo>
                  <a:pt x="1656811" y="687826"/>
                </a:lnTo>
                <a:lnTo>
                  <a:pt x="1664797" y="687826"/>
                </a:lnTo>
                <a:lnTo>
                  <a:pt x="1664797" y="717363"/>
                </a:lnTo>
                <a:cubicBezTo>
                  <a:pt x="1665051" y="727695"/>
                  <a:pt x="1670249" y="732892"/>
                  <a:pt x="1680517" y="732892"/>
                </a:cubicBezTo>
                <a:cubicBezTo>
                  <a:pt x="1683559" y="732892"/>
                  <a:pt x="1686538" y="732448"/>
                  <a:pt x="1689391" y="731561"/>
                </a:cubicBezTo>
                <a:lnTo>
                  <a:pt x="1689391" y="720469"/>
                </a:lnTo>
                <a:cubicBezTo>
                  <a:pt x="1688123" y="720722"/>
                  <a:pt x="1686729" y="720849"/>
                  <a:pt x="1685081" y="720849"/>
                </a:cubicBezTo>
                <a:cubicBezTo>
                  <a:pt x="1682925" y="720849"/>
                  <a:pt x="1681404" y="720405"/>
                  <a:pt x="1680644" y="719518"/>
                </a:cubicBezTo>
                <a:cubicBezTo>
                  <a:pt x="1679883" y="718631"/>
                  <a:pt x="1679503" y="717173"/>
                  <a:pt x="1679503" y="715144"/>
                </a:cubicBezTo>
                <a:lnTo>
                  <a:pt x="1679503" y="687826"/>
                </a:lnTo>
                <a:lnTo>
                  <a:pt x="1688884" y="687826"/>
                </a:lnTo>
                <a:lnTo>
                  <a:pt x="1688884" y="677114"/>
                </a:lnTo>
                <a:lnTo>
                  <a:pt x="1679503" y="677114"/>
                </a:lnTo>
                <a:lnTo>
                  <a:pt x="1679503" y="663676"/>
                </a:lnTo>
                <a:lnTo>
                  <a:pt x="1679439" y="663676"/>
                </a:lnTo>
                <a:close/>
                <a:moveTo>
                  <a:pt x="1343183" y="658225"/>
                </a:moveTo>
                <a:lnTo>
                  <a:pt x="1343183" y="731941"/>
                </a:lnTo>
                <a:lnTo>
                  <a:pt x="1358332" y="731941"/>
                </a:lnTo>
                <a:lnTo>
                  <a:pt x="1358332" y="658225"/>
                </a:lnTo>
                <a:close/>
                <a:moveTo>
                  <a:pt x="1706694" y="655436"/>
                </a:moveTo>
                <a:cubicBezTo>
                  <a:pt x="1704095" y="655436"/>
                  <a:pt x="1702130" y="656197"/>
                  <a:pt x="1700672" y="657591"/>
                </a:cubicBezTo>
                <a:cubicBezTo>
                  <a:pt x="1699215" y="658986"/>
                  <a:pt x="1698454" y="660760"/>
                  <a:pt x="1698454" y="662979"/>
                </a:cubicBezTo>
                <a:cubicBezTo>
                  <a:pt x="1698454" y="665197"/>
                  <a:pt x="1699215" y="667035"/>
                  <a:pt x="1700736" y="668430"/>
                </a:cubicBezTo>
                <a:cubicBezTo>
                  <a:pt x="1702257" y="669888"/>
                  <a:pt x="1704285" y="670585"/>
                  <a:pt x="1706694" y="670585"/>
                </a:cubicBezTo>
                <a:cubicBezTo>
                  <a:pt x="1709103" y="670585"/>
                  <a:pt x="1711067" y="669888"/>
                  <a:pt x="1712589" y="668430"/>
                </a:cubicBezTo>
                <a:cubicBezTo>
                  <a:pt x="1714110" y="667035"/>
                  <a:pt x="1714871" y="665134"/>
                  <a:pt x="1714871" y="662979"/>
                </a:cubicBezTo>
                <a:cubicBezTo>
                  <a:pt x="1714871" y="660824"/>
                  <a:pt x="1714173" y="658986"/>
                  <a:pt x="1712652" y="657591"/>
                </a:cubicBezTo>
                <a:cubicBezTo>
                  <a:pt x="1711194" y="656133"/>
                  <a:pt x="1709293" y="655436"/>
                  <a:pt x="1706694" y="655436"/>
                </a:cubicBezTo>
                <a:close/>
                <a:moveTo>
                  <a:pt x="1869783" y="556810"/>
                </a:moveTo>
                <a:cubicBezTo>
                  <a:pt x="1873396" y="556810"/>
                  <a:pt x="1876185" y="558204"/>
                  <a:pt x="1878213" y="560993"/>
                </a:cubicBezTo>
                <a:cubicBezTo>
                  <a:pt x="1880178" y="563782"/>
                  <a:pt x="1881192" y="567775"/>
                  <a:pt x="1881192" y="572846"/>
                </a:cubicBezTo>
                <a:cubicBezTo>
                  <a:pt x="1881192" y="578804"/>
                  <a:pt x="1880178" y="583178"/>
                  <a:pt x="1878213" y="585903"/>
                </a:cubicBezTo>
                <a:cubicBezTo>
                  <a:pt x="1876248" y="588692"/>
                  <a:pt x="1873586" y="590023"/>
                  <a:pt x="1869910" y="590023"/>
                </a:cubicBezTo>
                <a:cubicBezTo>
                  <a:pt x="1866233" y="590023"/>
                  <a:pt x="1863445" y="588629"/>
                  <a:pt x="1861480" y="585903"/>
                </a:cubicBezTo>
                <a:cubicBezTo>
                  <a:pt x="1859515" y="583178"/>
                  <a:pt x="1858564" y="579184"/>
                  <a:pt x="1858564" y="573987"/>
                </a:cubicBezTo>
                <a:lnTo>
                  <a:pt x="1858564" y="573923"/>
                </a:lnTo>
                <a:cubicBezTo>
                  <a:pt x="1858564" y="568092"/>
                  <a:pt x="1859515" y="563782"/>
                  <a:pt x="1861480" y="560993"/>
                </a:cubicBezTo>
                <a:cubicBezTo>
                  <a:pt x="1863445" y="558204"/>
                  <a:pt x="1866170" y="556810"/>
                  <a:pt x="1869783" y="556810"/>
                </a:cubicBezTo>
                <a:close/>
                <a:moveTo>
                  <a:pt x="1422160" y="556810"/>
                </a:moveTo>
                <a:cubicBezTo>
                  <a:pt x="1425773" y="556810"/>
                  <a:pt x="1428625" y="558204"/>
                  <a:pt x="1430590" y="560993"/>
                </a:cubicBezTo>
                <a:cubicBezTo>
                  <a:pt x="1432555" y="563782"/>
                  <a:pt x="1433569" y="567775"/>
                  <a:pt x="1433569" y="572846"/>
                </a:cubicBezTo>
                <a:cubicBezTo>
                  <a:pt x="1433569" y="578804"/>
                  <a:pt x="1432619" y="583178"/>
                  <a:pt x="1430590" y="585903"/>
                </a:cubicBezTo>
                <a:cubicBezTo>
                  <a:pt x="1428562" y="588692"/>
                  <a:pt x="1425963" y="590023"/>
                  <a:pt x="1422287" y="590023"/>
                </a:cubicBezTo>
                <a:cubicBezTo>
                  <a:pt x="1418610" y="590023"/>
                  <a:pt x="1415822" y="588629"/>
                  <a:pt x="1413857" y="585903"/>
                </a:cubicBezTo>
                <a:cubicBezTo>
                  <a:pt x="1411892" y="583178"/>
                  <a:pt x="1410941" y="579184"/>
                  <a:pt x="1410941" y="573987"/>
                </a:cubicBezTo>
                <a:lnTo>
                  <a:pt x="1410941" y="573923"/>
                </a:lnTo>
                <a:cubicBezTo>
                  <a:pt x="1410941" y="568092"/>
                  <a:pt x="1411892" y="563782"/>
                  <a:pt x="1413857" y="560993"/>
                </a:cubicBezTo>
                <a:cubicBezTo>
                  <a:pt x="1415822" y="558204"/>
                  <a:pt x="1418547" y="556810"/>
                  <a:pt x="1422160" y="556810"/>
                </a:cubicBezTo>
                <a:close/>
                <a:moveTo>
                  <a:pt x="1781932" y="556809"/>
                </a:moveTo>
                <a:cubicBezTo>
                  <a:pt x="1786306" y="556809"/>
                  <a:pt x="1789412" y="558457"/>
                  <a:pt x="1791377" y="561817"/>
                </a:cubicBezTo>
                <a:lnTo>
                  <a:pt x="1791377" y="584952"/>
                </a:lnTo>
                <a:cubicBezTo>
                  <a:pt x="1789412" y="588375"/>
                  <a:pt x="1786243" y="590023"/>
                  <a:pt x="1781806" y="590023"/>
                </a:cubicBezTo>
                <a:cubicBezTo>
                  <a:pt x="1778319" y="590023"/>
                  <a:pt x="1775594" y="588628"/>
                  <a:pt x="1773566" y="585776"/>
                </a:cubicBezTo>
                <a:cubicBezTo>
                  <a:pt x="1771601" y="582924"/>
                  <a:pt x="1770587" y="579057"/>
                  <a:pt x="1770587" y="574050"/>
                </a:cubicBezTo>
                <a:cubicBezTo>
                  <a:pt x="1770587" y="568282"/>
                  <a:pt x="1771601" y="563972"/>
                  <a:pt x="1773629" y="561119"/>
                </a:cubicBezTo>
                <a:cubicBezTo>
                  <a:pt x="1775657" y="558267"/>
                  <a:pt x="1778446" y="556809"/>
                  <a:pt x="1781932" y="556809"/>
                </a:cubicBezTo>
                <a:close/>
                <a:moveTo>
                  <a:pt x="1670185" y="546034"/>
                </a:moveTo>
                <a:lnTo>
                  <a:pt x="1670185" y="600798"/>
                </a:lnTo>
                <a:lnTo>
                  <a:pt x="1684890" y="600798"/>
                </a:lnTo>
                <a:lnTo>
                  <a:pt x="1684890" y="546034"/>
                </a:lnTo>
                <a:close/>
                <a:moveTo>
                  <a:pt x="1778193" y="545083"/>
                </a:moveTo>
                <a:cubicBezTo>
                  <a:pt x="1771411" y="545083"/>
                  <a:pt x="1766023" y="547618"/>
                  <a:pt x="1762030" y="552753"/>
                </a:cubicBezTo>
                <a:cubicBezTo>
                  <a:pt x="1758036" y="557887"/>
                  <a:pt x="1756008" y="564606"/>
                  <a:pt x="1756008" y="573036"/>
                </a:cubicBezTo>
                <a:lnTo>
                  <a:pt x="1756008" y="573670"/>
                </a:lnTo>
                <a:cubicBezTo>
                  <a:pt x="1756008" y="582163"/>
                  <a:pt x="1758036" y="589009"/>
                  <a:pt x="1762093" y="594143"/>
                </a:cubicBezTo>
                <a:cubicBezTo>
                  <a:pt x="1766213" y="599277"/>
                  <a:pt x="1771474" y="601876"/>
                  <a:pt x="1778066" y="601876"/>
                </a:cubicBezTo>
                <a:cubicBezTo>
                  <a:pt x="1783580" y="601876"/>
                  <a:pt x="1788017" y="599974"/>
                  <a:pt x="1791377" y="596171"/>
                </a:cubicBezTo>
                <a:lnTo>
                  <a:pt x="1791377" y="599087"/>
                </a:lnTo>
                <a:cubicBezTo>
                  <a:pt x="1791377" y="602953"/>
                  <a:pt x="1790299" y="605869"/>
                  <a:pt x="1788144" y="607961"/>
                </a:cubicBezTo>
                <a:cubicBezTo>
                  <a:pt x="1785989" y="610052"/>
                  <a:pt x="1782947" y="611067"/>
                  <a:pt x="1779080" y="611067"/>
                </a:cubicBezTo>
                <a:cubicBezTo>
                  <a:pt x="1773883" y="611067"/>
                  <a:pt x="1769446" y="608975"/>
                  <a:pt x="1765833" y="604918"/>
                </a:cubicBezTo>
                <a:lnTo>
                  <a:pt x="1759367" y="613855"/>
                </a:lnTo>
                <a:cubicBezTo>
                  <a:pt x="1761332" y="616391"/>
                  <a:pt x="1764248" y="618483"/>
                  <a:pt x="1768051" y="620067"/>
                </a:cubicBezTo>
                <a:cubicBezTo>
                  <a:pt x="1771854" y="621652"/>
                  <a:pt x="1775784" y="622476"/>
                  <a:pt x="1779777" y="622476"/>
                </a:cubicBezTo>
                <a:cubicBezTo>
                  <a:pt x="1785102" y="622476"/>
                  <a:pt x="1789729" y="621525"/>
                  <a:pt x="1793659" y="619687"/>
                </a:cubicBezTo>
                <a:cubicBezTo>
                  <a:pt x="1797588" y="617785"/>
                  <a:pt x="1800694" y="615123"/>
                  <a:pt x="1802849" y="611574"/>
                </a:cubicBezTo>
                <a:cubicBezTo>
                  <a:pt x="1805004" y="608024"/>
                  <a:pt x="1806082" y="603904"/>
                  <a:pt x="1806082" y="599087"/>
                </a:cubicBezTo>
                <a:lnTo>
                  <a:pt x="1806082" y="546161"/>
                </a:lnTo>
                <a:lnTo>
                  <a:pt x="1792835" y="546161"/>
                </a:lnTo>
                <a:lnTo>
                  <a:pt x="1792201" y="551295"/>
                </a:lnTo>
                <a:cubicBezTo>
                  <a:pt x="1788841" y="547175"/>
                  <a:pt x="1784214" y="545083"/>
                  <a:pt x="1778193" y="545083"/>
                </a:cubicBezTo>
                <a:close/>
                <a:moveTo>
                  <a:pt x="1485038" y="545083"/>
                </a:moveTo>
                <a:cubicBezTo>
                  <a:pt x="1479904" y="545083"/>
                  <a:pt x="1475847" y="547618"/>
                  <a:pt x="1472868" y="552626"/>
                </a:cubicBezTo>
                <a:lnTo>
                  <a:pt x="1472488" y="546097"/>
                </a:lnTo>
                <a:lnTo>
                  <a:pt x="1458670" y="546097"/>
                </a:lnTo>
                <a:lnTo>
                  <a:pt x="1458670" y="600862"/>
                </a:lnTo>
                <a:lnTo>
                  <a:pt x="1473312" y="600862"/>
                </a:lnTo>
                <a:lnTo>
                  <a:pt x="1473312" y="565049"/>
                </a:lnTo>
                <a:cubicBezTo>
                  <a:pt x="1475087" y="561310"/>
                  <a:pt x="1478699" y="559408"/>
                  <a:pt x="1484214" y="559408"/>
                </a:cubicBezTo>
                <a:lnTo>
                  <a:pt x="1489412" y="559783"/>
                </a:lnTo>
                <a:lnTo>
                  <a:pt x="1489412" y="559788"/>
                </a:lnTo>
                <a:lnTo>
                  <a:pt x="1489475" y="559788"/>
                </a:lnTo>
                <a:lnTo>
                  <a:pt x="1489412" y="559783"/>
                </a:lnTo>
                <a:lnTo>
                  <a:pt x="1489602" y="545717"/>
                </a:lnTo>
                <a:cubicBezTo>
                  <a:pt x="1488207" y="545337"/>
                  <a:pt x="1486686" y="545083"/>
                  <a:pt x="1485038" y="545083"/>
                </a:cubicBezTo>
                <a:close/>
                <a:moveTo>
                  <a:pt x="1869783" y="545020"/>
                </a:moveTo>
                <a:cubicBezTo>
                  <a:pt x="1864585" y="545020"/>
                  <a:pt x="1860022" y="546161"/>
                  <a:pt x="1856092" y="548506"/>
                </a:cubicBezTo>
                <a:cubicBezTo>
                  <a:pt x="1852162" y="550851"/>
                  <a:pt x="1849183" y="554147"/>
                  <a:pt x="1847091" y="558394"/>
                </a:cubicBezTo>
                <a:cubicBezTo>
                  <a:pt x="1844936" y="562641"/>
                  <a:pt x="1843922" y="567458"/>
                  <a:pt x="1843922" y="572909"/>
                </a:cubicBezTo>
                <a:lnTo>
                  <a:pt x="1843922" y="573543"/>
                </a:lnTo>
                <a:cubicBezTo>
                  <a:pt x="1843922" y="582227"/>
                  <a:pt x="1846267" y="589136"/>
                  <a:pt x="1850958" y="594207"/>
                </a:cubicBezTo>
                <a:cubicBezTo>
                  <a:pt x="1855648" y="599277"/>
                  <a:pt x="1861923" y="601813"/>
                  <a:pt x="1869846" y="601813"/>
                </a:cubicBezTo>
                <a:cubicBezTo>
                  <a:pt x="1877769" y="601813"/>
                  <a:pt x="1884045" y="599277"/>
                  <a:pt x="1888735" y="594207"/>
                </a:cubicBezTo>
                <a:cubicBezTo>
                  <a:pt x="1893425" y="589136"/>
                  <a:pt x="1895707" y="582417"/>
                  <a:pt x="1895644" y="573987"/>
                </a:cubicBezTo>
                <a:lnTo>
                  <a:pt x="1895644" y="570247"/>
                </a:lnTo>
                <a:cubicBezTo>
                  <a:pt x="1895137" y="562451"/>
                  <a:pt x="1892538" y="556302"/>
                  <a:pt x="1887848" y="551802"/>
                </a:cubicBezTo>
                <a:cubicBezTo>
                  <a:pt x="1883221" y="547302"/>
                  <a:pt x="1877136" y="545020"/>
                  <a:pt x="1869783" y="545020"/>
                </a:cubicBezTo>
                <a:close/>
                <a:moveTo>
                  <a:pt x="1728118" y="545020"/>
                </a:moveTo>
                <a:cubicBezTo>
                  <a:pt x="1721526" y="545020"/>
                  <a:pt x="1716328" y="547492"/>
                  <a:pt x="1712399" y="552373"/>
                </a:cubicBezTo>
                <a:lnTo>
                  <a:pt x="1711955" y="546034"/>
                </a:lnTo>
                <a:lnTo>
                  <a:pt x="1711891" y="546034"/>
                </a:lnTo>
                <a:lnTo>
                  <a:pt x="1698137" y="546034"/>
                </a:lnTo>
                <a:lnTo>
                  <a:pt x="1698137" y="600799"/>
                </a:lnTo>
                <a:lnTo>
                  <a:pt x="1712779" y="600799"/>
                </a:lnTo>
                <a:lnTo>
                  <a:pt x="1712779" y="562070"/>
                </a:lnTo>
                <a:cubicBezTo>
                  <a:pt x="1714807" y="558584"/>
                  <a:pt x="1717913" y="556810"/>
                  <a:pt x="1722033" y="556810"/>
                </a:cubicBezTo>
                <a:cubicBezTo>
                  <a:pt x="1725139" y="556810"/>
                  <a:pt x="1727421" y="557507"/>
                  <a:pt x="1728752" y="558901"/>
                </a:cubicBezTo>
                <a:cubicBezTo>
                  <a:pt x="1730083" y="560296"/>
                  <a:pt x="1730780" y="562578"/>
                  <a:pt x="1730780" y="565683"/>
                </a:cubicBezTo>
                <a:lnTo>
                  <a:pt x="1730780" y="600799"/>
                </a:lnTo>
                <a:lnTo>
                  <a:pt x="1745422" y="600799"/>
                </a:lnTo>
                <a:lnTo>
                  <a:pt x="1745422" y="565430"/>
                </a:lnTo>
                <a:cubicBezTo>
                  <a:pt x="1745359" y="558648"/>
                  <a:pt x="1743901" y="553577"/>
                  <a:pt x="1741048" y="550154"/>
                </a:cubicBezTo>
                <a:cubicBezTo>
                  <a:pt x="1738260" y="546731"/>
                  <a:pt x="1733886" y="545020"/>
                  <a:pt x="1728118" y="545020"/>
                </a:cubicBezTo>
                <a:close/>
                <a:moveTo>
                  <a:pt x="1639507" y="545020"/>
                </a:moveTo>
                <a:cubicBezTo>
                  <a:pt x="1632978" y="545020"/>
                  <a:pt x="1627717" y="547492"/>
                  <a:pt x="1623788" y="552373"/>
                </a:cubicBezTo>
                <a:lnTo>
                  <a:pt x="1623344" y="546034"/>
                </a:lnTo>
                <a:lnTo>
                  <a:pt x="1623280" y="546034"/>
                </a:lnTo>
                <a:lnTo>
                  <a:pt x="1609526" y="546034"/>
                </a:lnTo>
                <a:lnTo>
                  <a:pt x="1609526" y="600799"/>
                </a:lnTo>
                <a:lnTo>
                  <a:pt x="1624168" y="600799"/>
                </a:lnTo>
                <a:lnTo>
                  <a:pt x="1624168" y="562070"/>
                </a:lnTo>
                <a:cubicBezTo>
                  <a:pt x="1626196" y="558584"/>
                  <a:pt x="1629302" y="556810"/>
                  <a:pt x="1633422" y="556810"/>
                </a:cubicBezTo>
                <a:cubicBezTo>
                  <a:pt x="1636528" y="556810"/>
                  <a:pt x="1638810" y="557507"/>
                  <a:pt x="1640141" y="558901"/>
                </a:cubicBezTo>
                <a:cubicBezTo>
                  <a:pt x="1641472" y="560296"/>
                  <a:pt x="1642169" y="562578"/>
                  <a:pt x="1642169" y="565683"/>
                </a:cubicBezTo>
                <a:lnTo>
                  <a:pt x="1642169" y="600799"/>
                </a:lnTo>
                <a:lnTo>
                  <a:pt x="1656811" y="600799"/>
                </a:lnTo>
                <a:lnTo>
                  <a:pt x="1656811" y="565430"/>
                </a:lnTo>
                <a:cubicBezTo>
                  <a:pt x="1656748" y="558648"/>
                  <a:pt x="1655290" y="553577"/>
                  <a:pt x="1652437" y="550154"/>
                </a:cubicBezTo>
                <a:cubicBezTo>
                  <a:pt x="1649648" y="546731"/>
                  <a:pt x="1645275" y="545020"/>
                  <a:pt x="1639507" y="545020"/>
                </a:cubicBezTo>
                <a:close/>
                <a:moveTo>
                  <a:pt x="1518822" y="545020"/>
                </a:moveTo>
                <a:cubicBezTo>
                  <a:pt x="1512357" y="545020"/>
                  <a:pt x="1507033" y="546668"/>
                  <a:pt x="1503039" y="549901"/>
                </a:cubicBezTo>
                <a:cubicBezTo>
                  <a:pt x="1499046" y="553133"/>
                  <a:pt x="1497018" y="557190"/>
                  <a:pt x="1497018" y="562070"/>
                </a:cubicBezTo>
                <a:cubicBezTo>
                  <a:pt x="1497018" y="570437"/>
                  <a:pt x="1503546" y="575952"/>
                  <a:pt x="1516540" y="578677"/>
                </a:cubicBezTo>
                <a:cubicBezTo>
                  <a:pt x="1520470" y="579438"/>
                  <a:pt x="1523322" y="580389"/>
                  <a:pt x="1525097" y="581403"/>
                </a:cubicBezTo>
                <a:cubicBezTo>
                  <a:pt x="1526872" y="582480"/>
                  <a:pt x="1527759" y="583875"/>
                  <a:pt x="1527759" y="585650"/>
                </a:cubicBezTo>
                <a:cubicBezTo>
                  <a:pt x="1527759" y="587361"/>
                  <a:pt x="1527062" y="588755"/>
                  <a:pt x="1525604" y="589833"/>
                </a:cubicBezTo>
                <a:cubicBezTo>
                  <a:pt x="1524147" y="590911"/>
                  <a:pt x="1522055" y="591418"/>
                  <a:pt x="1519266" y="591418"/>
                </a:cubicBezTo>
                <a:cubicBezTo>
                  <a:pt x="1516223" y="591418"/>
                  <a:pt x="1513815" y="590720"/>
                  <a:pt x="1512040" y="589326"/>
                </a:cubicBezTo>
                <a:cubicBezTo>
                  <a:pt x="1510202" y="587931"/>
                  <a:pt x="1509251" y="585967"/>
                  <a:pt x="1509124" y="583368"/>
                </a:cubicBezTo>
                <a:lnTo>
                  <a:pt x="1495243" y="583368"/>
                </a:lnTo>
                <a:cubicBezTo>
                  <a:pt x="1495243" y="586664"/>
                  <a:pt x="1496257" y="589770"/>
                  <a:pt x="1498286" y="592622"/>
                </a:cubicBezTo>
                <a:cubicBezTo>
                  <a:pt x="1500314" y="595474"/>
                  <a:pt x="1503103" y="597693"/>
                  <a:pt x="1506652" y="599341"/>
                </a:cubicBezTo>
                <a:cubicBezTo>
                  <a:pt x="1510202" y="600989"/>
                  <a:pt x="1514322" y="601813"/>
                  <a:pt x="1518886" y="601813"/>
                </a:cubicBezTo>
                <a:cubicBezTo>
                  <a:pt x="1525668" y="601813"/>
                  <a:pt x="1531182" y="600292"/>
                  <a:pt x="1535492" y="597186"/>
                </a:cubicBezTo>
                <a:cubicBezTo>
                  <a:pt x="1539739" y="594143"/>
                  <a:pt x="1541894" y="590087"/>
                  <a:pt x="1541894" y="585079"/>
                </a:cubicBezTo>
                <a:cubicBezTo>
                  <a:pt x="1541894" y="578107"/>
                  <a:pt x="1538028" y="573226"/>
                  <a:pt x="1530295" y="570374"/>
                </a:cubicBezTo>
                <a:cubicBezTo>
                  <a:pt x="1527823" y="569423"/>
                  <a:pt x="1524717" y="568663"/>
                  <a:pt x="1521104" y="567902"/>
                </a:cubicBezTo>
                <a:cubicBezTo>
                  <a:pt x="1517428" y="567141"/>
                  <a:pt x="1514829" y="566317"/>
                  <a:pt x="1513308" y="565303"/>
                </a:cubicBezTo>
                <a:cubicBezTo>
                  <a:pt x="1511786" y="564289"/>
                  <a:pt x="1511026" y="563021"/>
                  <a:pt x="1511026" y="561373"/>
                </a:cubicBezTo>
                <a:cubicBezTo>
                  <a:pt x="1511026" y="559662"/>
                  <a:pt x="1511723" y="558267"/>
                  <a:pt x="1513054" y="557126"/>
                </a:cubicBezTo>
                <a:cubicBezTo>
                  <a:pt x="1514385" y="556049"/>
                  <a:pt x="1516287" y="555478"/>
                  <a:pt x="1518759" y="555478"/>
                </a:cubicBezTo>
                <a:cubicBezTo>
                  <a:pt x="1521611" y="555478"/>
                  <a:pt x="1523766" y="556112"/>
                  <a:pt x="1525097" y="557507"/>
                </a:cubicBezTo>
                <a:cubicBezTo>
                  <a:pt x="1526428" y="558901"/>
                  <a:pt x="1527126" y="560613"/>
                  <a:pt x="1527126" y="562704"/>
                </a:cubicBezTo>
                <a:lnTo>
                  <a:pt x="1541767" y="562704"/>
                </a:lnTo>
                <a:cubicBezTo>
                  <a:pt x="1541767" y="557507"/>
                  <a:pt x="1539676" y="553260"/>
                  <a:pt x="1535492" y="549964"/>
                </a:cubicBezTo>
                <a:cubicBezTo>
                  <a:pt x="1531309" y="546668"/>
                  <a:pt x="1525794" y="545020"/>
                  <a:pt x="1518822" y="545020"/>
                </a:cubicBezTo>
                <a:close/>
                <a:moveTo>
                  <a:pt x="1422160" y="545020"/>
                </a:moveTo>
                <a:cubicBezTo>
                  <a:pt x="1416962" y="545020"/>
                  <a:pt x="1412399" y="546161"/>
                  <a:pt x="1408469" y="548506"/>
                </a:cubicBezTo>
                <a:cubicBezTo>
                  <a:pt x="1404539" y="550851"/>
                  <a:pt x="1401497" y="554147"/>
                  <a:pt x="1399405" y="558394"/>
                </a:cubicBezTo>
                <a:cubicBezTo>
                  <a:pt x="1397377" y="562641"/>
                  <a:pt x="1396299" y="567458"/>
                  <a:pt x="1396299" y="572909"/>
                </a:cubicBezTo>
                <a:lnTo>
                  <a:pt x="1396362" y="572846"/>
                </a:lnTo>
                <a:lnTo>
                  <a:pt x="1396362" y="573543"/>
                </a:lnTo>
                <a:cubicBezTo>
                  <a:pt x="1396362" y="582227"/>
                  <a:pt x="1398708" y="589136"/>
                  <a:pt x="1403398" y="594207"/>
                </a:cubicBezTo>
                <a:cubicBezTo>
                  <a:pt x="1408089" y="599277"/>
                  <a:pt x="1414364" y="601813"/>
                  <a:pt x="1422287" y="601813"/>
                </a:cubicBezTo>
                <a:cubicBezTo>
                  <a:pt x="1430210" y="601813"/>
                  <a:pt x="1436485" y="599277"/>
                  <a:pt x="1441175" y="594207"/>
                </a:cubicBezTo>
                <a:cubicBezTo>
                  <a:pt x="1445866" y="589136"/>
                  <a:pt x="1448211" y="582417"/>
                  <a:pt x="1448211" y="573987"/>
                </a:cubicBezTo>
                <a:lnTo>
                  <a:pt x="1448084" y="570247"/>
                </a:lnTo>
                <a:cubicBezTo>
                  <a:pt x="1447577" y="562451"/>
                  <a:pt x="1444979" y="556302"/>
                  <a:pt x="1440288" y="551802"/>
                </a:cubicBezTo>
                <a:cubicBezTo>
                  <a:pt x="1435598" y="547302"/>
                  <a:pt x="1429576" y="545020"/>
                  <a:pt x="1422160" y="545020"/>
                </a:cubicBezTo>
                <a:close/>
                <a:moveTo>
                  <a:pt x="1929302" y="544956"/>
                </a:moveTo>
                <a:cubicBezTo>
                  <a:pt x="1921505" y="544956"/>
                  <a:pt x="1915357" y="547491"/>
                  <a:pt x="1910857" y="552499"/>
                </a:cubicBezTo>
                <a:cubicBezTo>
                  <a:pt x="1906356" y="557570"/>
                  <a:pt x="1904138" y="564288"/>
                  <a:pt x="1904138" y="572719"/>
                </a:cubicBezTo>
                <a:lnTo>
                  <a:pt x="1904138" y="573669"/>
                </a:lnTo>
                <a:cubicBezTo>
                  <a:pt x="1904138" y="582416"/>
                  <a:pt x="1906420" y="589325"/>
                  <a:pt x="1910920" y="594269"/>
                </a:cubicBezTo>
                <a:cubicBezTo>
                  <a:pt x="1915420" y="599277"/>
                  <a:pt x="1921632" y="601749"/>
                  <a:pt x="1929428" y="601749"/>
                </a:cubicBezTo>
                <a:cubicBezTo>
                  <a:pt x="1933612" y="601749"/>
                  <a:pt x="1937415" y="600925"/>
                  <a:pt x="1940901" y="599213"/>
                </a:cubicBezTo>
                <a:cubicBezTo>
                  <a:pt x="1944387" y="597502"/>
                  <a:pt x="1947113" y="595157"/>
                  <a:pt x="1949078" y="592051"/>
                </a:cubicBezTo>
                <a:cubicBezTo>
                  <a:pt x="1951043" y="588945"/>
                  <a:pt x="1952120" y="585586"/>
                  <a:pt x="1952120" y="581846"/>
                </a:cubicBezTo>
                <a:lnTo>
                  <a:pt x="1938429" y="581846"/>
                </a:lnTo>
                <a:cubicBezTo>
                  <a:pt x="1938366" y="584318"/>
                  <a:pt x="1937478" y="586283"/>
                  <a:pt x="1935767" y="587804"/>
                </a:cubicBezTo>
                <a:cubicBezTo>
                  <a:pt x="1934056" y="589262"/>
                  <a:pt x="1931837" y="590023"/>
                  <a:pt x="1929175" y="590023"/>
                </a:cubicBezTo>
                <a:lnTo>
                  <a:pt x="1929175" y="589959"/>
                </a:lnTo>
                <a:cubicBezTo>
                  <a:pt x="1925625" y="589959"/>
                  <a:pt x="1923027" y="588755"/>
                  <a:pt x="1921315" y="586283"/>
                </a:cubicBezTo>
                <a:cubicBezTo>
                  <a:pt x="1919604" y="583811"/>
                  <a:pt x="1918717" y="579754"/>
                  <a:pt x="1918717" y="574113"/>
                </a:cubicBezTo>
                <a:lnTo>
                  <a:pt x="1918717" y="572592"/>
                </a:lnTo>
                <a:cubicBezTo>
                  <a:pt x="1918717" y="567014"/>
                  <a:pt x="1919604" y="562957"/>
                  <a:pt x="1921315" y="560485"/>
                </a:cubicBezTo>
                <a:cubicBezTo>
                  <a:pt x="1923090" y="557950"/>
                  <a:pt x="1925625" y="556746"/>
                  <a:pt x="1929048" y="556746"/>
                </a:cubicBezTo>
                <a:cubicBezTo>
                  <a:pt x="1931774" y="556746"/>
                  <a:pt x="1933992" y="557633"/>
                  <a:pt x="1935704" y="559408"/>
                </a:cubicBezTo>
                <a:cubicBezTo>
                  <a:pt x="1937415" y="561246"/>
                  <a:pt x="1938302" y="563528"/>
                  <a:pt x="1938366" y="566380"/>
                </a:cubicBezTo>
                <a:lnTo>
                  <a:pt x="1952057" y="566380"/>
                </a:lnTo>
                <a:cubicBezTo>
                  <a:pt x="1951993" y="559851"/>
                  <a:pt x="1949902" y="554717"/>
                  <a:pt x="1945782" y="550787"/>
                </a:cubicBezTo>
                <a:cubicBezTo>
                  <a:pt x="1941662" y="546921"/>
                  <a:pt x="1936147" y="544956"/>
                  <a:pt x="1929302" y="544956"/>
                </a:cubicBezTo>
                <a:close/>
                <a:moveTo>
                  <a:pt x="1342232" y="527145"/>
                </a:moveTo>
                <a:lnTo>
                  <a:pt x="1342232" y="600798"/>
                </a:lnTo>
                <a:lnTo>
                  <a:pt x="1357444" y="600798"/>
                </a:lnTo>
                <a:lnTo>
                  <a:pt x="1357444" y="570690"/>
                </a:lnTo>
                <a:lnTo>
                  <a:pt x="1386601" y="570690"/>
                </a:lnTo>
                <a:lnTo>
                  <a:pt x="1386601" y="558457"/>
                </a:lnTo>
                <a:lnTo>
                  <a:pt x="1357444" y="558457"/>
                </a:lnTo>
                <a:lnTo>
                  <a:pt x="1357444" y="539442"/>
                </a:lnTo>
                <a:lnTo>
                  <a:pt x="1390214" y="539442"/>
                </a:lnTo>
                <a:lnTo>
                  <a:pt x="1390214" y="527145"/>
                </a:lnTo>
                <a:close/>
                <a:moveTo>
                  <a:pt x="1677601" y="524356"/>
                </a:moveTo>
                <a:cubicBezTo>
                  <a:pt x="1675066" y="524356"/>
                  <a:pt x="1673037" y="525117"/>
                  <a:pt x="1671580" y="526511"/>
                </a:cubicBezTo>
                <a:cubicBezTo>
                  <a:pt x="1670122" y="527906"/>
                  <a:pt x="1669361" y="529680"/>
                  <a:pt x="1669361" y="531899"/>
                </a:cubicBezTo>
                <a:cubicBezTo>
                  <a:pt x="1669361" y="534117"/>
                  <a:pt x="1670122" y="535955"/>
                  <a:pt x="1671643" y="537350"/>
                </a:cubicBezTo>
                <a:cubicBezTo>
                  <a:pt x="1673164" y="538808"/>
                  <a:pt x="1675129" y="539505"/>
                  <a:pt x="1677601" y="539505"/>
                </a:cubicBezTo>
                <a:cubicBezTo>
                  <a:pt x="1680073" y="539505"/>
                  <a:pt x="1682038" y="538808"/>
                  <a:pt x="1683559" y="537350"/>
                </a:cubicBezTo>
                <a:cubicBezTo>
                  <a:pt x="1685017" y="535955"/>
                  <a:pt x="1685778" y="534054"/>
                  <a:pt x="1685778" y="531899"/>
                </a:cubicBezTo>
                <a:cubicBezTo>
                  <a:pt x="1685778" y="529744"/>
                  <a:pt x="1685080" y="527906"/>
                  <a:pt x="1683559" y="526511"/>
                </a:cubicBezTo>
                <a:cubicBezTo>
                  <a:pt x="1682101" y="525053"/>
                  <a:pt x="1680136" y="524356"/>
                  <a:pt x="1677601" y="524356"/>
                </a:cubicBezTo>
                <a:close/>
                <a:moveTo>
                  <a:pt x="1961628" y="523089"/>
                </a:moveTo>
                <a:lnTo>
                  <a:pt x="1961628" y="600799"/>
                </a:lnTo>
                <a:lnTo>
                  <a:pt x="1976270" y="600799"/>
                </a:lnTo>
                <a:lnTo>
                  <a:pt x="1976270" y="561817"/>
                </a:lnTo>
                <a:cubicBezTo>
                  <a:pt x="1978235" y="558521"/>
                  <a:pt x="1981341" y="556873"/>
                  <a:pt x="1985587" y="556873"/>
                </a:cubicBezTo>
                <a:cubicBezTo>
                  <a:pt x="1988693" y="556873"/>
                  <a:pt x="1990975" y="557570"/>
                  <a:pt x="1992306" y="559092"/>
                </a:cubicBezTo>
                <a:cubicBezTo>
                  <a:pt x="1993701" y="560613"/>
                  <a:pt x="1994335" y="562895"/>
                  <a:pt x="1994335" y="566064"/>
                </a:cubicBezTo>
                <a:lnTo>
                  <a:pt x="1994335" y="600799"/>
                </a:lnTo>
                <a:lnTo>
                  <a:pt x="2008976" y="600799"/>
                </a:lnTo>
                <a:lnTo>
                  <a:pt x="2008976" y="565747"/>
                </a:lnTo>
                <a:cubicBezTo>
                  <a:pt x="2008786" y="551929"/>
                  <a:pt x="2002765" y="545020"/>
                  <a:pt x="1990912" y="545020"/>
                </a:cubicBezTo>
                <a:cubicBezTo>
                  <a:pt x="1985017" y="545020"/>
                  <a:pt x="1980136" y="547365"/>
                  <a:pt x="1976270" y="551992"/>
                </a:cubicBezTo>
                <a:lnTo>
                  <a:pt x="1976270" y="523089"/>
                </a:lnTo>
                <a:close/>
                <a:moveTo>
                  <a:pt x="1552923" y="523089"/>
                </a:moveTo>
                <a:lnTo>
                  <a:pt x="1552923" y="600799"/>
                </a:lnTo>
                <a:lnTo>
                  <a:pt x="1567565" y="600799"/>
                </a:lnTo>
                <a:lnTo>
                  <a:pt x="1567565" y="584128"/>
                </a:lnTo>
                <a:lnTo>
                  <a:pt x="1572826" y="578868"/>
                </a:lnTo>
                <a:lnTo>
                  <a:pt x="1586897" y="600799"/>
                </a:lnTo>
                <a:lnTo>
                  <a:pt x="1603694" y="600799"/>
                </a:lnTo>
                <a:lnTo>
                  <a:pt x="1582207" y="568853"/>
                </a:lnTo>
                <a:lnTo>
                  <a:pt x="1601983" y="546034"/>
                </a:lnTo>
                <a:lnTo>
                  <a:pt x="1584425" y="546034"/>
                </a:lnTo>
                <a:lnTo>
                  <a:pt x="1570417" y="562514"/>
                </a:lnTo>
                <a:lnTo>
                  <a:pt x="1567565" y="566127"/>
                </a:lnTo>
                <a:lnTo>
                  <a:pt x="1567565" y="523089"/>
                </a:lnTo>
                <a:close/>
                <a:moveTo>
                  <a:pt x="1885186" y="444809"/>
                </a:moveTo>
                <a:lnTo>
                  <a:pt x="1890637" y="444809"/>
                </a:lnTo>
                <a:lnTo>
                  <a:pt x="1890637" y="454253"/>
                </a:lnTo>
                <a:cubicBezTo>
                  <a:pt x="1889749" y="455901"/>
                  <a:pt x="1888418" y="457169"/>
                  <a:pt x="1886580" y="458120"/>
                </a:cubicBezTo>
                <a:cubicBezTo>
                  <a:pt x="1884742" y="459070"/>
                  <a:pt x="1882777" y="459577"/>
                  <a:pt x="1880622" y="459577"/>
                </a:cubicBezTo>
                <a:cubicBezTo>
                  <a:pt x="1878404" y="459577"/>
                  <a:pt x="1876629" y="459007"/>
                  <a:pt x="1875361" y="457803"/>
                </a:cubicBezTo>
                <a:cubicBezTo>
                  <a:pt x="1874030" y="456598"/>
                  <a:pt x="1873460" y="455140"/>
                  <a:pt x="1873460" y="453302"/>
                </a:cubicBezTo>
                <a:lnTo>
                  <a:pt x="1873460" y="452415"/>
                </a:lnTo>
                <a:cubicBezTo>
                  <a:pt x="1873966" y="447344"/>
                  <a:pt x="1877833" y="444809"/>
                  <a:pt x="1885186" y="444809"/>
                </a:cubicBezTo>
                <a:close/>
                <a:moveTo>
                  <a:pt x="1509505" y="442971"/>
                </a:moveTo>
                <a:lnTo>
                  <a:pt x="1509512" y="443001"/>
                </a:lnTo>
                <a:lnTo>
                  <a:pt x="1509505" y="443034"/>
                </a:lnTo>
                <a:close/>
                <a:moveTo>
                  <a:pt x="1520090" y="425793"/>
                </a:moveTo>
                <a:cubicBezTo>
                  <a:pt x="1524527" y="425793"/>
                  <a:pt x="1527696" y="427695"/>
                  <a:pt x="1529534" y="431498"/>
                </a:cubicBezTo>
                <a:lnTo>
                  <a:pt x="1529534" y="453176"/>
                </a:lnTo>
                <a:cubicBezTo>
                  <a:pt x="1527696" y="457042"/>
                  <a:pt x="1524464" y="458944"/>
                  <a:pt x="1519963" y="458944"/>
                </a:cubicBezTo>
                <a:cubicBezTo>
                  <a:pt x="1516541" y="458944"/>
                  <a:pt x="1513942" y="457549"/>
                  <a:pt x="1512167" y="454824"/>
                </a:cubicBezTo>
                <a:lnTo>
                  <a:pt x="1509512" y="443001"/>
                </a:lnTo>
                <a:lnTo>
                  <a:pt x="1512159" y="430087"/>
                </a:lnTo>
                <a:cubicBezTo>
                  <a:pt x="1513926" y="427219"/>
                  <a:pt x="1516572" y="425793"/>
                  <a:pt x="1520090" y="425793"/>
                </a:cubicBezTo>
                <a:close/>
                <a:moveTo>
                  <a:pt x="1978235" y="425730"/>
                </a:moveTo>
                <a:cubicBezTo>
                  <a:pt x="1981340" y="425730"/>
                  <a:pt x="1983749" y="426617"/>
                  <a:pt x="1985397" y="428392"/>
                </a:cubicBezTo>
                <a:cubicBezTo>
                  <a:pt x="1987109" y="430166"/>
                  <a:pt x="1987996" y="432702"/>
                  <a:pt x="1988059" y="435935"/>
                </a:cubicBezTo>
                <a:lnTo>
                  <a:pt x="1988059" y="437075"/>
                </a:lnTo>
                <a:lnTo>
                  <a:pt x="1967713" y="437075"/>
                </a:lnTo>
                <a:cubicBezTo>
                  <a:pt x="1968220" y="433463"/>
                  <a:pt x="1969361" y="430610"/>
                  <a:pt x="1971199" y="428645"/>
                </a:cubicBezTo>
                <a:cubicBezTo>
                  <a:pt x="1972974" y="426680"/>
                  <a:pt x="1975319" y="425730"/>
                  <a:pt x="1978235" y="425730"/>
                </a:cubicBezTo>
                <a:close/>
                <a:moveTo>
                  <a:pt x="2036104" y="425729"/>
                </a:moveTo>
                <a:cubicBezTo>
                  <a:pt x="2040478" y="425729"/>
                  <a:pt x="2043584" y="427377"/>
                  <a:pt x="2045549" y="430737"/>
                </a:cubicBezTo>
                <a:lnTo>
                  <a:pt x="2045549" y="453872"/>
                </a:lnTo>
                <a:cubicBezTo>
                  <a:pt x="2043584" y="457295"/>
                  <a:pt x="2040414" y="458943"/>
                  <a:pt x="2035978" y="458943"/>
                </a:cubicBezTo>
                <a:cubicBezTo>
                  <a:pt x="2032491" y="458943"/>
                  <a:pt x="2029766" y="457548"/>
                  <a:pt x="2027737" y="454696"/>
                </a:cubicBezTo>
                <a:cubicBezTo>
                  <a:pt x="2025773" y="451844"/>
                  <a:pt x="2024758" y="447977"/>
                  <a:pt x="2024758" y="442970"/>
                </a:cubicBezTo>
                <a:lnTo>
                  <a:pt x="2024822" y="442970"/>
                </a:lnTo>
                <a:cubicBezTo>
                  <a:pt x="2024822" y="437202"/>
                  <a:pt x="2025836" y="432892"/>
                  <a:pt x="2027864" y="430039"/>
                </a:cubicBezTo>
                <a:cubicBezTo>
                  <a:pt x="2029829" y="427187"/>
                  <a:pt x="2032618" y="425729"/>
                  <a:pt x="2036104" y="425729"/>
                </a:cubicBezTo>
                <a:close/>
                <a:moveTo>
                  <a:pt x="1580686" y="425666"/>
                </a:moveTo>
                <a:cubicBezTo>
                  <a:pt x="1584299" y="425666"/>
                  <a:pt x="1587088" y="427061"/>
                  <a:pt x="1589116" y="429850"/>
                </a:cubicBezTo>
                <a:cubicBezTo>
                  <a:pt x="1591081" y="432639"/>
                  <a:pt x="1592095" y="436632"/>
                  <a:pt x="1592095" y="441703"/>
                </a:cubicBezTo>
                <a:cubicBezTo>
                  <a:pt x="1592095" y="447661"/>
                  <a:pt x="1591081" y="452034"/>
                  <a:pt x="1589116" y="454760"/>
                </a:cubicBezTo>
                <a:cubicBezTo>
                  <a:pt x="1587088" y="457549"/>
                  <a:pt x="1584489" y="458880"/>
                  <a:pt x="1580813" y="458880"/>
                </a:cubicBezTo>
                <a:cubicBezTo>
                  <a:pt x="1577136" y="458880"/>
                  <a:pt x="1574348" y="457485"/>
                  <a:pt x="1572383" y="454760"/>
                </a:cubicBezTo>
                <a:cubicBezTo>
                  <a:pt x="1570418" y="452034"/>
                  <a:pt x="1569467" y="448041"/>
                  <a:pt x="1569467" y="442843"/>
                </a:cubicBezTo>
                <a:lnTo>
                  <a:pt x="1569467" y="442780"/>
                </a:lnTo>
                <a:cubicBezTo>
                  <a:pt x="1569467" y="436949"/>
                  <a:pt x="1570418" y="432639"/>
                  <a:pt x="1572383" y="429850"/>
                </a:cubicBezTo>
                <a:cubicBezTo>
                  <a:pt x="1574348" y="427061"/>
                  <a:pt x="1577073" y="425666"/>
                  <a:pt x="1580686" y="425666"/>
                </a:cubicBezTo>
                <a:close/>
                <a:moveTo>
                  <a:pt x="1422160" y="425666"/>
                </a:moveTo>
                <a:cubicBezTo>
                  <a:pt x="1425773" y="425666"/>
                  <a:pt x="1428625" y="427061"/>
                  <a:pt x="1430590" y="429850"/>
                </a:cubicBezTo>
                <a:cubicBezTo>
                  <a:pt x="1432555" y="432639"/>
                  <a:pt x="1433569" y="436632"/>
                  <a:pt x="1433569" y="441703"/>
                </a:cubicBezTo>
                <a:cubicBezTo>
                  <a:pt x="1433569" y="447661"/>
                  <a:pt x="1432619" y="452034"/>
                  <a:pt x="1430590" y="454760"/>
                </a:cubicBezTo>
                <a:cubicBezTo>
                  <a:pt x="1428562" y="457549"/>
                  <a:pt x="1425963" y="458880"/>
                  <a:pt x="1422287" y="458880"/>
                </a:cubicBezTo>
                <a:cubicBezTo>
                  <a:pt x="1418610" y="458880"/>
                  <a:pt x="1415822" y="457485"/>
                  <a:pt x="1413857" y="454760"/>
                </a:cubicBezTo>
                <a:cubicBezTo>
                  <a:pt x="1411892" y="452034"/>
                  <a:pt x="1410941" y="448041"/>
                  <a:pt x="1410941" y="442843"/>
                </a:cubicBezTo>
                <a:lnTo>
                  <a:pt x="1410941" y="442780"/>
                </a:lnTo>
                <a:cubicBezTo>
                  <a:pt x="1410941" y="436949"/>
                  <a:pt x="1411892" y="432639"/>
                  <a:pt x="1413857" y="429850"/>
                </a:cubicBezTo>
                <a:cubicBezTo>
                  <a:pt x="1415822" y="427061"/>
                  <a:pt x="1418547" y="425666"/>
                  <a:pt x="1422160" y="425666"/>
                </a:cubicBezTo>
                <a:close/>
                <a:moveTo>
                  <a:pt x="2073755" y="414955"/>
                </a:moveTo>
                <a:lnTo>
                  <a:pt x="2073755" y="469719"/>
                </a:lnTo>
                <a:lnTo>
                  <a:pt x="2088461" y="469719"/>
                </a:lnTo>
                <a:lnTo>
                  <a:pt x="2088461" y="414955"/>
                </a:lnTo>
                <a:close/>
                <a:moveTo>
                  <a:pt x="2032365" y="414003"/>
                </a:moveTo>
                <a:cubicBezTo>
                  <a:pt x="2025582" y="414003"/>
                  <a:pt x="2020195" y="416538"/>
                  <a:pt x="2016202" y="421673"/>
                </a:cubicBezTo>
                <a:cubicBezTo>
                  <a:pt x="2012208" y="426807"/>
                  <a:pt x="2010180" y="433526"/>
                  <a:pt x="2010180" y="441956"/>
                </a:cubicBezTo>
                <a:lnTo>
                  <a:pt x="2010180" y="442082"/>
                </a:lnTo>
                <a:lnTo>
                  <a:pt x="2010180" y="442716"/>
                </a:lnTo>
                <a:cubicBezTo>
                  <a:pt x="2010180" y="451210"/>
                  <a:pt x="2012208" y="458055"/>
                  <a:pt x="2016265" y="463190"/>
                </a:cubicBezTo>
                <a:cubicBezTo>
                  <a:pt x="2020322" y="468324"/>
                  <a:pt x="2025646" y="470923"/>
                  <a:pt x="2032238" y="470923"/>
                </a:cubicBezTo>
                <a:cubicBezTo>
                  <a:pt x="2037752" y="470923"/>
                  <a:pt x="2042189" y="469021"/>
                  <a:pt x="2045549" y="465218"/>
                </a:cubicBezTo>
                <a:lnTo>
                  <a:pt x="2045549" y="468134"/>
                </a:lnTo>
                <a:cubicBezTo>
                  <a:pt x="2045549" y="471937"/>
                  <a:pt x="2044471" y="474852"/>
                  <a:pt x="2042316" y="476944"/>
                </a:cubicBezTo>
                <a:cubicBezTo>
                  <a:pt x="2040161" y="479036"/>
                  <a:pt x="2037119" y="480050"/>
                  <a:pt x="2033252" y="480050"/>
                </a:cubicBezTo>
                <a:cubicBezTo>
                  <a:pt x="2028055" y="480050"/>
                  <a:pt x="2023681" y="477958"/>
                  <a:pt x="2020005" y="473902"/>
                </a:cubicBezTo>
                <a:lnTo>
                  <a:pt x="2013539" y="482775"/>
                </a:lnTo>
                <a:cubicBezTo>
                  <a:pt x="2015504" y="485311"/>
                  <a:pt x="2018420" y="487403"/>
                  <a:pt x="2022223" y="488987"/>
                </a:cubicBezTo>
                <a:cubicBezTo>
                  <a:pt x="2026026" y="490572"/>
                  <a:pt x="2029956" y="491396"/>
                  <a:pt x="2033949" y="491396"/>
                </a:cubicBezTo>
                <a:cubicBezTo>
                  <a:pt x="2039274" y="491396"/>
                  <a:pt x="2043901" y="490445"/>
                  <a:pt x="2047831" y="488607"/>
                </a:cubicBezTo>
                <a:cubicBezTo>
                  <a:pt x="2051760" y="486705"/>
                  <a:pt x="2054866" y="484043"/>
                  <a:pt x="2057021" y="480494"/>
                </a:cubicBezTo>
                <a:cubicBezTo>
                  <a:pt x="2059176" y="476944"/>
                  <a:pt x="2060254" y="472824"/>
                  <a:pt x="2060254" y="468007"/>
                </a:cubicBezTo>
                <a:lnTo>
                  <a:pt x="2060254" y="415081"/>
                </a:lnTo>
                <a:lnTo>
                  <a:pt x="2047007" y="415081"/>
                </a:lnTo>
                <a:lnTo>
                  <a:pt x="2046373" y="420215"/>
                </a:lnTo>
                <a:cubicBezTo>
                  <a:pt x="2043013" y="416095"/>
                  <a:pt x="2038386" y="414003"/>
                  <a:pt x="2032365" y="414003"/>
                </a:cubicBezTo>
                <a:close/>
                <a:moveTo>
                  <a:pt x="2122815" y="413940"/>
                </a:moveTo>
                <a:cubicBezTo>
                  <a:pt x="2116350" y="413940"/>
                  <a:pt x="2111026" y="415588"/>
                  <a:pt x="2107032" y="418821"/>
                </a:cubicBezTo>
                <a:cubicBezTo>
                  <a:pt x="2102976" y="422053"/>
                  <a:pt x="2100948" y="426110"/>
                  <a:pt x="2100948" y="430991"/>
                </a:cubicBezTo>
                <a:cubicBezTo>
                  <a:pt x="2100948" y="439357"/>
                  <a:pt x="2107476" y="444872"/>
                  <a:pt x="2120470" y="447597"/>
                </a:cubicBezTo>
                <a:cubicBezTo>
                  <a:pt x="2124400" y="448358"/>
                  <a:pt x="2127252" y="449309"/>
                  <a:pt x="2129027" y="450323"/>
                </a:cubicBezTo>
                <a:cubicBezTo>
                  <a:pt x="2130802" y="451400"/>
                  <a:pt x="2131689" y="452795"/>
                  <a:pt x="2131689" y="454570"/>
                </a:cubicBezTo>
                <a:cubicBezTo>
                  <a:pt x="2131689" y="456281"/>
                  <a:pt x="2130992" y="457675"/>
                  <a:pt x="2129534" y="458753"/>
                </a:cubicBezTo>
                <a:cubicBezTo>
                  <a:pt x="2128076" y="459831"/>
                  <a:pt x="2125984" y="460338"/>
                  <a:pt x="2123195" y="460338"/>
                </a:cubicBezTo>
                <a:cubicBezTo>
                  <a:pt x="2120217" y="460338"/>
                  <a:pt x="2117808" y="459640"/>
                  <a:pt x="2116033" y="458246"/>
                </a:cubicBezTo>
                <a:cubicBezTo>
                  <a:pt x="2114195" y="456851"/>
                  <a:pt x="2113244" y="454887"/>
                  <a:pt x="2113117" y="452288"/>
                </a:cubicBezTo>
                <a:lnTo>
                  <a:pt x="2099236" y="452288"/>
                </a:lnTo>
                <a:cubicBezTo>
                  <a:pt x="2099236" y="455584"/>
                  <a:pt x="2100250" y="458690"/>
                  <a:pt x="2102279" y="461542"/>
                </a:cubicBezTo>
                <a:cubicBezTo>
                  <a:pt x="2104307" y="464394"/>
                  <a:pt x="2107096" y="466613"/>
                  <a:pt x="2110645" y="468261"/>
                </a:cubicBezTo>
                <a:cubicBezTo>
                  <a:pt x="2114195" y="469909"/>
                  <a:pt x="2118315" y="470733"/>
                  <a:pt x="2122879" y="470733"/>
                </a:cubicBezTo>
                <a:cubicBezTo>
                  <a:pt x="2129661" y="470733"/>
                  <a:pt x="2135175" y="469212"/>
                  <a:pt x="2139485" y="466106"/>
                </a:cubicBezTo>
                <a:cubicBezTo>
                  <a:pt x="2143732" y="463063"/>
                  <a:pt x="2145887" y="459007"/>
                  <a:pt x="2145887" y="453999"/>
                </a:cubicBezTo>
                <a:cubicBezTo>
                  <a:pt x="2145887" y="447027"/>
                  <a:pt x="2142021" y="442146"/>
                  <a:pt x="2134288" y="439294"/>
                </a:cubicBezTo>
                <a:cubicBezTo>
                  <a:pt x="2131816" y="438343"/>
                  <a:pt x="2128773" y="437583"/>
                  <a:pt x="2125097" y="436822"/>
                </a:cubicBezTo>
                <a:cubicBezTo>
                  <a:pt x="2121421" y="436061"/>
                  <a:pt x="2118822" y="435237"/>
                  <a:pt x="2117301" y="434223"/>
                </a:cubicBezTo>
                <a:cubicBezTo>
                  <a:pt x="2115780" y="433209"/>
                  <a:pt x="2115019" y="431941"/>
                  <a:pt x="2115019" y="430293"/>
                </a:cubicBezTo>
                <a:cubicBezTo>
                  <a:pt x="2115019" y="428582"/>
                  <a:pt x="2115716" y="427187"/>
                  <a:pt x="2117047" y="426046"/>
                </a:cubicBezTo>
                <a:cubicBezTo>
                  <a:pt x="2118378" y="424969"/>
                  <a:pt x="2120280" y="424398"/>
                  <a:pt x="2122752" y="424398"/>
                </a:cubicBezTo>
                <a:cubicBezTo>
                  <a:pt x="2125604" y="424398"/>
                  <a:pt x="2127759" y="425032"/>
                  <a:pt x="2129090" y="426427"/>
                </a:cubicBezTo>
                <a:cubicBezTo>
                  <a:pt x="2130421" y="427821"/>
                  <a:pt x="2131119" y="429533"/>
                  <a:pt x="2131119" y="431624"/>
                </a:cubicBezTo>
                <a:lnTo>
                  <a:pt x="2145761" y="431624"/>
                </a:lnTo>
                <a:cubicBezTo>
                  <a:pt x="2145761" y="426427"/>
                  <a:pt x="2143669" y="422180"/>
                  <a:pt x="2139485" y="418884"/>
                </a:cubicBezTo>
                <a:cubicBezTo>
                  <a:pt x="2135302" y="415588"/>
                  <a:pt x="2129787" y="413940"/>
                  <a:pt x="2122815" y="413940"/>
                </a:cubicBezTo>
                <a:close/>
                <a:moveTo>
                  <a:pt x="1978298" y="413940"/>
                </a:moveTo>
                <a:cubicBezTo>
                  <a:pt x="1973291" y="413940"/>
                  <a:pt x="1968854" y="415144"/>
                  <a:pt x="1964987" y="417490"/>
                </a:cubicBezTo>
                <a:cubicBezTo>
                  <a:pt x="1961057" y="419835"/>
                  <a:pt x="1958078" y="423194"/>
                  <a:pt x="1955923" y="427504"/>
                </a:cubicBezTo>
                <a:cubicBezTo>
                  <a:pt x="1953832" y="431878"/>
                  <a:pt x="1952754" y="436759"/>
                  <a:pt x="1952754" y="442273"/>
                </a:cubicBezTo>
                <a:lnTo>
                  <a:pt x="1952754" y="443667"/>
                </a:lnTo>
                <a:cubicBezTo>
                  <a:pt x="1952754" y="451844"/>
                  <a:pt x="1955289" y="458373"/>
                  <a:pt x="1960297" y="463317"/>
                </a:cubicBezTo>
                <a:cubicBezTo>
                  <a:pt x="1965304" y="468261"/>
                  <a:pt x="1971833" y="470733"/>
                  <a:pt x="1979883" y="470733"/>
                </a:cubicBezTo>
                <a:cubicBezTo>
                  <a:pt x="1984383" y="470733"/>
                  <a:pt x="1988566" y="469909"/>
                  <a:pt x="1992306" y="468134"/>
                </a:cubicBezTo>
                <a:cubicBezTo>
                  <a:pt x="1996046" y="466359"/>
                  <a:pt x="1999025" y="463951"/>
                  <a:pt x="2001243" y="460845"/>
                </a:cubicBezTo>
                <a:lnTo>
                  <a:pt x="1994081" y="452795"/>
                </a:lnTo>
                <a:cubicBezTo>
                  <a:pt x="1990912" y="456915"/>
                  <a:pt x="1986538" y="458943"/>
                  <a:pt x="1980897" y="458943"/>
                </a:cubicBezTo>
                <a:cubicBezTo>
                  <a:pt x="1977284" y="458943"/>
                  <a:pt x="1974241" y="457866"/>
                  <a:pt x="1971896" y="455711"/>
                </a:cubicBezTo>
                <a:cubicBezTo>
                  <a:pt x="1969488" y="453555"/>
                  <a:pt x="1968093" y="450703"/>
                  <a:pt x="1967586" y="447090"/>
                </a:cubicBezTo>
                <a:lnTo>
                  <a:pt x="2002448" y="447090"/>
                </a:lnTo>
                <a:lnTo>
                  <a:pt x="2002448" y="441132"/>
                </a:lnTo>
                <a:cubicBezTo>
                  <a:pt x="2002448" y="432448"/>
                  <a:pt x="2000293" y="425730"/>
                  <a:pt x="1995982" y="421039"/>
                </a:cubicBezTo>
                <a:cubicBezTo>
                  <a:pt x="1991672" y="416285"/>
                  <a:pt x="1985777" y="413940"/>
                  <a:pt x="1978298" y="413940"/>
                </a:cubicBezTo>
                <a:close/>
                <a:moveTo>
                  <a:pt x="1849500" y="413940"/>
                </a:moveTo>
                <a:cubicBezTo>
                  <a:pt x="1844302" y="413940"/>
                  <a:pt x="1840246" y="416475"/>
                  <a:pt x="1837330" y="421483"/>
                </a:cubicBezTo>
                <a:lnTo>
                  <a:pt x="1836950" y="414954"/>
                </a:lnTo>
                <a:lnTo>
                  <a:pt x="1823132" y="414954"/>
                </a:lnTo>
                <a:lnTo>
                  <a:pt x="1823132" y="469719"/>
                </a:lnTo>
                <a:lnTo>
                  <a:pt x="1837774" y="469719"/>
                </a:lnTo>
                <a:lnTo>
                  <a:pt x="1837774" y="433906"/>
                </a:lnTo>
                <a:cubicBezTo>
                  <a:pt x="1839485" y="430166"/>
                  <a:pt x="1843161" y="428265"/>
                  <a:pt x="1848676" y="428265"/>
                </a:cubicBezTo>
                <a:lnTo>
                  <a:pt x="1853874" y="428640"/>
                </a:lnTo>
                <a:lnTo>
                  <a:pt x="1853874" y="428645"/>
                </a:lnTo>
                <a:lnTo>
                  <a:pt x="1853937" y="428645"/>
                </a:lnTo>
                <a:lnTo>
                  <a:pt x="1853874" y="428640"/>
                </a:lnTo>
                <a:lnTo>
                  <a:pt x="1854064" y="414574"/>
                </a:lnTo>
                <a:cubicBezTo>
                  <a:pt x="1852669" y="414194"/>
                  <a:pt x="1851148" y="413940"/>
                  <a:pt x="1849500" y="413940"/>
                </a:cubicBezTo>
                <a:close/>
                <a:moveTo>
                  <a:pt x="1752521" y="413940"/>
                </a:moveTo>
                <a:cubicBezTo>
                  <a:pt x="1745993" y="413940"/>
                  <a:pt x="1740732" y="415588"/>
                  <a:pt x="1736738" y="418821"/>
                </a:cubicBezTo>
                <a:cubicBezTo>
                  <a:pt x="1732682" y="422053"/>
                  <a:pt x="1730653" y="426110"/>
                  <a:pt x="1730653" y="430991"/>
                </a:cubicBezTo>
                <a:cubicBezTo>
                  <a:pt x="1730653" y="439357"/>
                  <a:pt x="1737182" y="444872"/>
                  <a:pt x="1750176" y="447597"/>
                </a:cubicBezTo>
                <a:cubicBezTo>
                  <a:pt x="1754106" y="448358"/>
                  <a:pt x="1756958" y="449309"/>
                  <a:pt x="1758733" y="450323"/>
                </a:cubicBezTo>
                <a:cubicBezTo>
                  <a:pt x="1760508" y="451400"/>
                  <a:pt x="1761395" y="452795"/>
                  <a:pt x="1761395" y="454570"/>
                </a:cubicBezTo>
                <a:lnTo>
                  <a:pt x="1761332" y="454570"/>
                </a:lnTo>
                <a:cubicBezTo>
                  <a:pt x="1761332" y="456281"/>
                  <a:pt x="1760634" y="457675"/>
                  <a:pt x="1759176" y="458753"/>
                </a:cubicBezTo>
                <a:cubicBezTo>
                  <a:pt x="1757782" y="459831"/>
                  <a:pt x="1755627" y="460338"/>
                  <a:pt x="1752838" y="460338"/>
                </a:cubicBezTo>
                <a:cubicBezTo>
                  <a:pt x="1749859" y="460338"/>
                  <a:pt x="1747450" y="459640"/>
                  <a:pt x="1745676" y="458246"/>
                </a:cubicBezTo>
                <a:cubicBezTo>
                  <a:pt x="1743901" y="456851"/>
                  <a:pt x="1742950" y="454887"/>
                  <a:pt x="1742823" y="452288"/>
                </a:cubicBezTo>
                <a:lnTo>
                  <a:pt x="1728942" y="452288"/>
                </a:lnTo>
                <a:cubicBezTo>
                  <a:pt x="1728942" y="455584"/>
                  <a:pt x="1729956" y="458690"/>
                  <a:pt x="1731984" y="461542"/>
                </a:cubicBezTo>
                <a:cubicBezTo>
                  <a:pt x="1734013" y="464394"/>
                  <a:pt x="1736802" y="466613"/>
                  <a:pt x="1740351" y="468261"/>
                </a:cubicBezTo>
                <a:cubicBezTo>
                  <a:pt x="1743901" y="469909"/>
                  <a:pt x="1747957" y="470733"/>
                  <a:pt x="1752584" y="470733"/>
                </a:cubicBezTo>
                <a:cubicBezTo>
                  <a:pt x="1759367" y="470733"/>
                  <a:pt x="1764881" y="469212"/>
                  <a:pt x="1769191" y="466106"/>
                </a:cubicBezTo>
                <a:cubicBezTo>
                  <a:pt x="1773438" y="463063"/>
                  <a:pt x="1775593" y="459007"/>
                  <a:pt x="1775593" y="453999"/>
                </a:cubicBezTo>
                <a:cubicBezTo>
                  <a:pt x="1775593" y="447027"/>
                  <a:pt x="1771727" y="442146"/>
                  <a:pt x="1763994" y="439294"/>
                </a:cubicBezTo>
                <a:cubicBezTo>
                  <a:pt x="1761522" y="438343"/>
                  <a:pt x="1758416" y="437583"/>
                  <a:pt x="1754803" y="436822"/>
                </a:cubicBezTo>
                <a:cubicBezTo>
                  <a:pt x="1751127" y="436061"/>
                  <a:pt x="1748528" y="435237"/>
                  <a:pt x="1747007" y="434223"/>
                </a:cubicBezTo>
                <a:cubicBezTo>
                  <a:pt x="1745485" y="433209"/>
                  <a:pt x="1744725" y="431941"/>
                  <a:pt x="1744725" y="430293"/>
                </a:cubicBezTo>
                <a:cubicBezTo>
                  <a:pt x="1744725" y="428582"/>
                  <a:pt x="1745422" y="427187"/>
                  <a:pt x="1746753" y="426046"/>
                </a:cubicBezTo>
                <a:cubicBezTo>
                  <a:pt x="1748084" y="424969"/>
                  <a:pt x="1749986" y="424398"/>
                  <a:pt x="1752458" y="424398"/>
                </a:cubicBezTo>
                <a:cubicBezTo>
                  <a:pt x="1755373" y="424398"/>
                  <a:pt x="1757465" y="425032"/>
                  <a:pt x="1758796" y="426427"/>
                </a:cubicBezTo>
                <a:cubicBezTo>
                  <a:pt x="1760127" y="427821"/>
                  <a:pt x="1760825" y="429533"/>
                  <a:pt x="1760825" y="431624"/>
                </a:cubicBezTo>
                <a:lnTo>
                  <a:pt x="1775466" y="431624"/>
                </a:lnTo>
                <a:cubicBezTo>
                  <a:pt x="1775466" y="426427"/>
                  <a:pt x="1773375" y="422180"/>
                  <a:pt x="1769191" y="418884"/>
                </a:cubicBezTo>
                <a:cubicBezTo>
                  <a:pt x="1765008" y="415588"/>
                  <a:pt x="1759493" y="413940"/>
                  <a:pt x="1752521" y="413940"/>
                </a:cubicBezTo>
                <a:close/>
                <a:moveTo>
                  <a:pt x="1697630" y="413940"/>
                </a:moveTo>
                <a:cubicBezTo>
                  <a:pt x="1691165" y="413940"/>
                  <a:pt x="1685841" y="415588"/>
                  <a:pt x="1681847" y="418821"/>
                </a:cubicBezTo>
                <a:cubicBezTo>
                  <a:pt x="1677791" y="422053"/>
                  <a:pt x="1675762" y="426110"/>
                  <a:pt x="1675762" y="430991"/>
                </a:cubicBezTo>
                <a:cubicBezTo>
                  <a:pt x="1675762" y="439357"/>
                  <a:pt x="1682291" y="444872"/>
                  <a:pt x="1695285" y="447597"/>
                </a:cubicBezTo>
                <a:cubicBezTo>
                  <a:pt x="1699215" y="448358"/>
                  <a:pt x="1702067" y="449309"/>
                  <a:pt x="1703842" y="450323"/>
                </a:cubicBezTo>
                <a:cubicBezTo>
                  <a:pt x="1705617" y="451400"/>
                  <a:pt x="1706504" y="452795"/>
                  <a:pt x="1706504" y="454570"/>
                </a:cubicBezTo>
                <a:cubicBezTo>
                  <a:pt x="1706504" y="456281"/>
                  <a:pt x="1705807" y="457675"/>
                  <a:pt x="1704349" y="458753"/>
                </a:cubicBezTo>
                <a:cubicBezTo>
                  <a:pt x="1702891" y="459831"/>
                  <a:pt x="1700799" y="460338"/>
                  <a:pt x="1698010" y="460338"/>
                </a:cubicBezTo>
                <a:cubicBezTo>
                  <a:pt x="1695031" y="460338"/>
                  <a:pt x="1692623" y="459640"/>
                  <a:pt x="1690848" y="458246"/>
                </a:cubicBezTo>
                <a:cubicBezTo>
                  <a:pt x="1689010" y="456851"/>
                  <a:pt x="1688059" y="454887"/>
                  <a:pt x="1687932" y="452288"/>
                </a:cubicBezTo>
                <a:lnTo>
                  <a:pt x="1674051" y="452288"/>
                </a:lnTo>
                <a:cubicBezTo>
                  <a:pt x="1674051" y="455584"/>
                  <a:pt x="1675065" y="458690"/>
                  <a:pt x="1677093" y="461542"/>
                </a:cubicBezTo>
                <a:cubicBezTo>
                  <a:pt x="1679122" y="464394"/>
                  <a:pt x="1681911" y="466613"/>
                  <a:pt x="1685460" y="468261"/>
                </a:cubicBezTo>
                <a:cubicBezTo>
                  <a:pt x="1689010" y="469909"/>
                  <a:pt x="1693130" y="470733"/>
                  <a:pt x="1697693" y="470733"/>
                </a:cubicBezTo>
                <a:cubicBezTo>
                  <a:pt x="1704476" y="470733"/>
                  <a:pt x="1709990" y="469212"/>
                  <a:pt x="1714300" y="466106"/>
                </a:cubicBezTo>
                <a:cubicBezTo>
                  <a:pt x="1718547" y="463063"/>
                  <a:pt x="1720702" y="459007"/>
                  <a:pt x="1720702" y="453999"/>
                </a:cubicBezTo>
                <a:cubicBezTo>
                  <a:pt x="1720702" y="447027"/>
                  <a:pt x="1716836" y="442146"/>
                  <a:pt x="1709103" y="439294"/>
                </a:cubicBezTo>
                <a:cubicBezTo>
                  <a:pt x="1706631" y="438343"/>
                  <a:pt x="1703525" y="437583"/>
                  <a:pt x="1699912" y="436822"/>
                </a:cubicBezTo>
                <a:cubicBezTo>
                  <a:pt x="1696236" y="436061"/>
                  <a:pt x="1693637" y="435237"/>
                  <a:pt x="1692116" y="434223"/>
                </a:cubicBezTo>
                <a:cubicBezTo>
                  <a:pt x="1690594" y="433209"/>
                  <a:pt x="1689834" y="431941"/>
                  <a:pt x="1689834" y="430293"/>
                </a:cubicBezTo>
                <a:cubicBezTo>
                  <a:pt x="1689834" y="428582"/>
                  <a:pt x="1690531" y="427187"/>
                  <a:pt x="1691862" y="426046"/>
                </a:cubicBezTo>
                <a:cubicBezTo>
                  <a:pt x="1693193" y="424969"/>
                  <a:pt x="1695095" y="424398"/>
                  <a:pt x="1697567" y="424398"/>
                </a:cubicBezTo>
                <a:cubicBezTo>
                  <a:pt x="1700419" y="424398"/>
                  <a:pt x="1702574" y="425032"/>
                  <a:pt x="1703905" y="426427"/>
                </a:cubicBezTo>
                <a:cubicBezTo>
                  <a:pt x="1705236" y="427821"/>
                  <a:pt x="1705934" y="429533"/>
                  <a:pt x="1705934" y="431624"/>
                </a:cubicBezTo>
                <a:lnTo>
                  <a:pt x="1720575" y="431624"/>
                </a:lnTo>
                <a:cubicBezTo>
                  <a:pt x="1720575" y="426427"/>
                  <a:pt x="1718484" y="422180"/>
                  <a:pt x="1714300" y="418884"/>
                </a:cubicBezTo>
                <a:cubicBezTo>
                  <a:pt x="1710117" y="415588"/>
                  <a:pt x="1704602" y="413940"/>
                  <a:pt x="1697630" y="413940"/>
                </a:cubicBezTo>
                <a:close/>
                <a:moveTo>
                  <a:pt x="1646859" y="413940"/>
                </a:moveTo>
                <a:cubicBezTo>
                  <a:pt x="1640330" y="413940"/>
                  <a:pt x="1635069" y="416412"/>
                  <a:pt x="1631140" y="421293"/>
                </a:cubicBezTo>
                <a:lnTo>
                  <a:pt x="1630696" y="414954"/>
                </a:lnTo>
                <a:lnTo>
                  <a:pt x="1630632" y="414954"/>
                </a:lnTo>
                <a:lnTo>
                  <a:pt x="1616878" y="414954"/>
                </a:lnTo>
                <a:lnTo>
                  <a:pt x="1616878" y="469719"/>
                </a:lnTo>
                <a:lnTo>
                  <a:pt x="1631520" y="469719"/>
                </a:lnTo>
                <a:lnTo>
                  <a:pt x="1631520" y="430991"/>
                </a:lnTo>
                <a:cubicBezTo>
                  <a:pt x="1633612" y="427504"/>
                  <a:pt x="1636654" y="425730"/>
                  <a:pt x="1640774" y="425730"/>
                </a:cubicBezTo>
                <a:cubicBezTo>
                  <a:pt x="1643880" y="425730"/>
                  <a:pt x="1646162" y="426427"/>
                  <a:pt x="1647493" y="427821"/>
                </a:cubicBezTo>
                <a:cubicBezTo>
                  <a:pt x="1648824" y="429216"/>
                  <a:pt x="1649521" y="431498"/>
                  <a:pt x="1649521" y="434603"/>
                </a:cubicBezTo>
                <a:lnTo>
                  <a:pt x="1649521" y="469719"/>
                </a:lnTo>
                <a:lnTo>
                  <a:pt x="1664163" y="469719"/>
                </a:lnTo>
                <a:lnTo>
                  <a:pt x="1664163" y="434350"/>
                </a:lnTo>
                <a:cubicBezTo>
                  <a:pt x="1664100" y="427568"/>
                  <a:pt x="1662642" y="422497"/>
                  <a:pt x="1659789" y="419074"/>
                </a:cubicBezTo>
                <a:cubicBezTo>
                  <a:pt x="1657001" y="415651"/>
                  <a:pt x="1652690" y="413940"/>
                  <a:pt x="1646859" y="413940"/>
                </a:cubicBezTo>
                <a:close/>
                <a:moveTo>
                  <a:pt x="1580686" y="413940"/>
                </a:moveTo>
                <a:cubicBezTo>
                  <a:pt x="1575488" y="413940"/>
                  <a:pt x="1570925" y="415081"/>
                  <a:pt x="1566995" y="417426"/>
                </a:cubicBezTo>
                <a:cubicBezTo>
                  <a:pt x="1563065" y="419771"/>
                  <a:pt x="1560086" y="423067"/>
                  <a:pt x="1557994" y="427314"/>
                </a:cubicBezTo>
                <a:cubicBezTo>
                  <a:pt x="1555839" y="431561"/>
                  <a:pt x="1554825" y="436378"/>
                  <a:pt x="1554825" y="441829"/>
                </a:cubicBezTo>
                <a:lnTo>
                  <a:pt x="1554825" y="442463"/>
                </a:lnTo>
                <a:cubicBezTo>
                  <a:pt x="1554825" y="451147"/>
                  <a:pt x="1557234" y="458056"/>
                  <a:pt x="1561924" y="463127"/>
                </a:cubicBezTo>
                <a:cubicBezTo>
                  <a:pt x="1566615" y="468197"/>
                  <a:pt x="1572890" y="470733"/>
                  <a:pt x="1580813" y="470733"/>
                </a:cubicBezTo>
                <a:cubicBezTo>
                  <a:pt x="1588736" y="470733"/>
                  <a:pt x="1595011" y="468197"/>
                  <a:pt x="1599701" y="463127"/>
                </a:cubicBezTo>
                <a:cubicBezTo>
                  <a:pt x="1604392" y="458056"/>
                  <a:pt x="1606737" y="451337"/>
                  <a:pt x="1606737" y="442907"/>
                </a:cubicBezTo>
                <a:lnTo>
                  <a:pt x="1606610" y="439167"/>
                </a:lnTo>
                <a:cubicBezTo>
                  <a:pt x="1606103" y="431371"/>
                  <a:pt x="1603504" y="425222"/>
                  <a:pt x="1598814" y="420722"/>
                </a:cubicBezTo>
                <a:cubicBezTo>
                  <a:pt x="1594124" y="416222"/>
                  <a:pt x="1588102" y="413940"/>
                  <a:pt x="1580686" y="413940"/>
                </a:cubicBezTo>
                <a:close/>
                <a:moveTo>
                  <a:pt x="1485038" y="413940"/>
                </a:moveTo>
                <a:cubicBezTo>
                  <a:pt x="1479904" y="413940"/>
                  <a:pt x="1475847" y="416475"/>
                  <a:pt x="1472868" y="421483"/>
                </a:cubicBezTo>
                <a:lnTo>
                  <a:pt x="1472488" y="414954"/>
                </a:lnTo>
                <a:lnTo>
                  <a:pt x="1458670" y="414954"/>
                </a:lnTo>
                <a:lnTo>
                  <a:pt x="1458670" y="469719"/>
                </a:lnTo>
                <a:lnTo>
                  <a:pt x="1473312" y="469719"/>
                </a:lnTo>
                <a:lnTo>
                  <a:pt x="1473312" y="433906"/>
                </a:lnTo>
                <a:cubicBezTo>
                  <a:pt x="1475087" y="430166"/>
                  <a:pt x="1478699" y="428265"/>
                  <a:pt x="1484214" y="428265"/>
                </a:cubicBezTo>
                <a:lnTo>
                  <a:pt x="1489412" y="428640"/>
                </a:lnTo>
                <a:lnTo>
                  <a:pt x="1489412" y="428645"/>
                </a:lnTo>
                <a:lnTo>
                  <a:pt x="1489475" y="428645"/>
                </a:lnTo>
                <a:lnTo>
                  <a:pt x="1489412" y="428640"/>
                </a:lnTo>
                <a:lnTo>
                  <a:pt x="1489602" y="414574"/>
                </a:lnTo>
                <a:cubicBezTo>
                  <a:pt x="1488207" y="414194"/>
                  <a:pt x="1486686" y="413940"/>
                  <a:pt x="1485038" y="413940"/>
                </a:cubicBezTo>
                <a:close/>
                <a:moveTo>
                  <a:pt x="1422160" y="413940"/>
                </a:moveTo>
                <a:cubicBezTo>
                  <a:pt x="1416962" y="413940"/>
                  <a:pt x="1412399" y="415081"/>
                  <a:pt x="1408469" y="417426"/>
                </a:cubicBezTo>
                <a:cubicBezTo>
                  <a:pt x="1404539" y="419771"/>
                  <a:pt x="1401497" y="423067"/>
                  <a:pt x="1399405" y="427314"/>
                </a:cubicBezTo>
                <a:cubicBezTo>
                  <a:pt x="1397377" y="431561"/>
                  <a:pt x="1396299" y="436378"/>
                  <a:pt x="1396299" y="441829"/>
                </a:cubicBezTo>
                <a:lnTo>
                  <a:pt x="1396362" y="441766"/>
                </a:lnTo>
                <a:lnTo>
                  <a:pt x="1396362" y="442463"/>
                </a:lnTo>
                <a:cubicBezTo>
                  <a:pt x="1396362" y="451147"/>
                  <a:pt x="1398708" y="458056"/>
                  <a:pt x="1403398" y="463127"/>
                </a:cubicBezTo>
                <a:cubicBezTo>
                  <a:pt x="1408089" y="468197"/>
                  <a:pt x="1414364" y="470733"/>
                  <a:pt x="1422287" y="470733"/>
                </a:cubicBezTo>
                <a:cubicBezTo>
                  <a:pt x="1430210" y="470733"/>
                  <a:pt x="1436485" y="468197"/>
                  <a:pt x="1441175" y="463127"/>
                </a:cubicBezTo>
                <a:cubicBezTo>
                  <a:pt x="1445866" y="458056"/>
                  <a:pt x="1448211" y="451337"/>
                  <a:pt x="1448211" y="442907"/>
                </a:cubicBezTo>
                <a:lnTo>
                  <a:pt x="1448084" y="439167"/>
                </a:lnTo>
                <a:cubicBezTo>
                  <a:pt x="1447577" y="431371"/>
                  <a:pt x="1444979" y="425222"/>
                  <a:pt x="1440288" y="420722"/>
                </a:cubicBezTo>
                <a:cubicBezTo>
                  <a:pt x="1435598" y="416222"/>
                  <a:pt x="1429576" y="413940"/>
                  <a:pt x="1422160" y="413940"/>
                </a:cubicBezTo>
                <a:close/>
                <a:moveTo>
                  <a:pt x="1883348" y="413877"/>
                </a:moveTo>
                <a:cubicBezTo>
                  <a:pt x="1878911" y="413877"/>
                  <a:pt x="1874917" y="414701"/>
                  <a:pt x="1871304" y="416222"/>
                </a:cubicBezTo>
                <a:cubicBezTo>
                  <a:pt x="1867691" y="417743"/>
                  <a:pt x="1864966" y="419899"/>
                  <a:pt x="1863001" y="422561"/>
                </a:cubicBezTo>
                <a:cubicBezTo>
                  <a:pt x="1861036" y="425286"/>
                  <a:pt x="1860085" y="428202"/>
                  <a:pt x="1860085" y="431371"/>
                </a:cubicBezTo>
                <a:lnTo>
                  <a:pt x="1874727" y="431371"/>
                </a:lnTo>
                <a:cubicBezTo>
                  <a:pt x="1874727" y="429279"/>
                  <a:pt x="1875424" y="427695"/>
                  <a:pt x="1876819" y="426491"/>
                </a:cubicBezTo>
                <a:cubicBezTo>
                  <a:pt x="1878213" y="425286"/>
                  <a:pt x="1880115" y="424716"/>
                  <a:pt x="1882587" y="424716"/>
                </a:cubicBezTo>
                <a:cubicBezTo>
                  <a:pt x="1885376" y="424716"/>
                  <a:pt x="1887404" y="425476"/>
                  <a:pt x="1888735" y="426998"/>
                </a:cubicBezTo>
                <a:cubicBezTo>
                  <a:pt x="1890066" y="428519"/>
                  <a:pt x="1890700" y="430547"/>
                  <a:pt x="1890700" y="433083"/>
                </a:cubicBezTo>
                <a:lnTo>
                  <a:pt x="1890700" y="436252"/>
                </a:lnTo>
                <a:lnTo>
                  <a:pt x="1883981" y="436252"/>
                </a:lnTo>
                <a:cubicBezTo>
                  <a:pt x="1875868" y="436252"/>
                  <a:pt x="1869656" y="437836"/>
                  <a:pt x="1865346" y="440942"/>
                </a:cubicBezTo>
                <a:cubicBezTo>
                  <a:pt x="1861036" y="444048"/>
                  <a:pt x="1858881" y="448548"/>
                  <a:pt x="1858881" y="454316"/>
                </a:cubicBezTo>
                <a:cubicBezTo>
                  <a:pt x="1858881" y="459007"/>
                  <a:pt x="1860592" y="462937"/>
                  <a:pt x="1864142" y="466043"/>
                </a:cubicBezTo>
                <a:cubicBezTo>
                  <a:pt x="1867628" y="469149"/>
                  <a:pt x="1872065" y="470733"/>
                  <a:pt x="1877453" y="470733"/>
                </a:cubicBezTo>
                <a:cubicBezTo>
                  <a:pt x="1883094" y="470733"/>
                  <a:pt x="1887721" y="468768"/>
                  <a:pt x="1891271" y="464838"/>
                </a:cubicBezTo>
                <a:cubicBezTo>
                  <a:pt x="1891588" y="466740"/>
                  <a:pt x="1892031" y="468388"/>
                  <a:pt x="1892728" y="469719"/>
                </a:cubicBezTo>
                <a:lnTo>
                  <a:pt x="1892792" y="469656"/>
                </a:lnTo>
                <a:lnTo>
                  <a:pt x="1907560" y="469656"/>
                </a:lnTo>
                <a:lnTo>
                  <a:pt x="1907560" y="468832"/>
                </a:lnTo>
                <a:cubicBezTo>
                  <a:pt x="1906166" y="466169"/>
                  <a:pt x="1905405" y="462240"/>
                  <a:pt x="1905405" y="457042"/>
                </a:cubicBezTo>
                <a:lnTo>
                  <a:pt x="1905405" y="433273"/>
                </a:lnTo>
                <a:cubicBezTo>
                  <a:pt x="1905405" y="427188"/>
                  <a:pt x="1903377" y="422371"/>
                  <a:pt x="1899447" y="419011"/>
                </a:cubicBezTo>
                <a:cubicBezTo>
                  <a:pt x="1895454" y="415588"/>
                  <a:pt x="1890130" y="413877"/>
                  <a:pt x="1883348" y="413877"/>
                </a:cubicBezTo>
                <a:close/>
                <a:moveTo>
                  <a:pt x="1920999" y="401517"/>
                </a:moveTo>
                <a:lnTo>
                  <a:pt x="1920999" y="414955"/>
                </a:lnTo>
                <a:lnTo>
                  <a:pt x="1913012" y="414955"/>
                </a:lnTo>
                <a:lnTo>
                  <a:pt x="1913012" y="425667"/>
                </a:lnTo>
                <a:lnTo>
                  <a:pt x="1920999" y="425667"/>
                </a:lnTo>
                <a:lnTo>
                  <a:pt x="1920999" y="455204"/>
                </a:lnTo>
                <a:cubicBezTo>
                  <a:pt x="1921189" y="465536"/>
                  <a:pt x="1926386" y="470733"/>
                  <a:pt x="1936654" y="470733"/>
                </a:cubicBezTo>
                <a:cubicBezTo>
                  <a:pt x="1939697" y="470733"/>
                  <a:pt x="1942676" y="470289"/>
                  <a:pt x="1945528" y="469402"/>
                </a:cubicBezTo>
                <a:lnTo>
                  <a:pt x="1945528" y="458310"/>
                </a:lnTo>
                <a:cubicBezTo>
                  <a:pt x="1944261" y="458563"/>
                  <a:pt x="1942866" y="458690"/>
                  <a:pt x="1941218" y="458690"/>
                </a:cubicBezTo>
                <a:cubicBezTo>
                  <a:pt x="1939063" y="458690"/>
                  <a:pt x="1937542" y="458246"/>
                  <a:pt x="1936781" y="457359"/>
                </a:cubicBezTo>
                <a:cubicBezTo>
                  <a:pt x="1936021" y="456472"/>
                  <a:pt x="1935640" y="455014"/>
                  <a:pt x="1935640" y="452985"/>
                </a:cubicBezTo>
                <a:lnTo>
                  <a:pt x="1935640" y="425667"/>
                </a:lnTo>
                <a:lnTo>
                  <a:pt x="1945021" y="425667"/>
                </a:lnTo>
                <a:lnTo>
                  <a:pt x="1945021" y="414955"/>
                </a:lnTo>
                <a:lnTo>
                  <a:pt x="1935640" y="414955"/>
                </a:lnTo>
                <a:lnTo>
                  <a:pt x="1935640" y="401517"/>
                </a:lnTo>
                <a:close/>
                <a:moveTo>
                  <a:pt x="1789411" y="401517"/>
                </a:moveTo>
                <a:lnTo>
                  <a:pt x="1789411" y="414955"/>
                </a:lnTo>
                <a:lnTo>
                  <a:pt x="1781425" y="414955"/>
                </a:lnTo>
                <a:lnTo>
                  <a:pt x="1781425" y="425667"/>
                </a:lnTo>
                <a:lnTo>
                  <a:pt x="1789411" y="425667"/>
                </a:lnTo>
                <a:lnTo>
                  <a:pt x="1789411" y="455204"/>
                </a:lnTo>
                <a:cubicBezTo>
                  <a:pt x="1789602" y="465536"/>
                  <a:pt x="1794799" y="470733"/>
                  <a:pt x="1805067" y="470733"/>
                </a:cubicBezTo>
                <a:cubicBezTo>
                  <a:pt x="1808110" y="470733"/>
                  <a:pt x="1811089" y="470289"/>
                  <a:pt x="1813941" y="469402"/>
                </a:cubicBezTo>
                <a:lnTo>
                  <a:pt x="1813941" y="458310"/>
                </a:lnTo>
                <a:cubicBezTo>
                  <a:pt x="1812674" y="458563"/>
                  <a:pt x="1811279" y="458690"/>
                  <a:pt x="1809631" y="458690"/>
                </a:cubicBezTo>
                <a:cubicBezTo>
                  <a:pt x="1807476" y="458690"/>
                  <a:pt x="1805955" y="458246"/>
                  <a:pt x="1805194" y="457359"/>
                </a:cubicBezTo>
                <a:cubicBezTo>
                  <a:pt x="1804434" y="456472"/>
                  <a:pt x="1804053" y="455014"/>
                  <a:pt x="1804053" y="452985"/>
                </a:cubicBezTo>
                <a:lnTo>
                  <a:pt x="1804053" y="425667"/>
                </a:lnTo>
                <a:lnTo>
                  <a:pt x="1813434" y="425667"/>
                </a:lnTo>
                <a:lnTo>
                  <a:pt x="1813434" y="414955"/>
                </a:lnTo>
                <a:lnTo>
                  <a:pt x="1804053" y="414955"/>
                </a:lnTo>
                <a:lnTo>
                  <a:pt x="1804053" y="401517"/>
                </a:lnTo>
                <a:close/>
                <a:moveTo>
                  <a:pt x="1342232" y="396002"/>
                </a:moveTo>
                <a:lnTo>
                  <a:pt x="1342232" y="469718"/>
                </a:lnTo>
                <a:lnTo>
                  <a:pt x="1357444" y="469718"/>
                </a:lnTo>
                <a:lnTo>
                  <a:pt x="1357444" y="439611"/>
                </a:lnTo>
                <a:lnTo>
                  <a:pt x="1386601" y="439611"/>
                </a:lnTo>
                <a:lnTo>
                  <a:pt x="1386601" y="427377"/>
                </a:lnTo>
                <a:lnTo>
                  <a:pt x="1357444" y="427377"/>
                </a:lnTo>
                <a:lnTo>
                  <a:pt x="1357444" y="408299"/>
                </a:lnTo>
                <a:lnTo>
                  <a:pt x="1390214" y="408299"/>
                </a:lnTo>
                <a:lnTo>
                  <a:pt x="1390214" y="396002"/>
                </a:lnTo>
                <a:close/>
                <a:moveTo>
                  <a:pt x="2081108" y="393277"/>
                </a:moveTo>
                <a:cubicBezTo>
                  <a:pt x="2078573" y="393277"/>
                  <a:pt x="2076544" y="394038"/>
                  <a:pt x="2075086" y="395432"/>
                </a:cubicBezTo>
                <a:cubicBezTo>
                  <a:pt x="2073629" y="396827"/>
                  <a:pt x="2072868" y="398601"/>
                  <a:pt x="2072868" y="400820"/>
                </a:cubicBezTo>
                <a:cubicBezTo>
                  <a:pt x="2072868" y="403038"/>
                  <a:pt x="2073629" y="404876"/>
                  <a:pt x="2075150" y="406271"/>
                </a:cubicBezTo>
                <a:cubicBezTo>
                  <a:pt x="2076671" y="407729"/>
                  <a:pt x="2078636" y="408426"/>
                  <a:pt x="2081108" y="408426"/>
                </a:cubicBezTo>
                <a:cubicBezTo>
                  <a:pt x="2083580" y="408426"/>
                  <a:pt x="2085545" y="407729"/>
                  <a:pt x="2087066" y="406271"/>
                </a:cubicBezTo>
                <a:cubicBezTo>
                  <a:pt x="2088524" y="404876"/>
                  <a:pt x="2089285" y="402975"/>
                  <a:pt x="2089285" y="400820"/>
                </a:cubicBezTo>
                <a:cubicBezTo>
                  <a:pt x="2089285" y="398665"/>
                  <a:pt x="2088524" y="396827"/>
                  <a:pt x="2087066" y="395432"/>
                </a:cubicBezTo>
                <a:cubicBezTo>
                  <a:pt x="2085608" y="393974"/>
                  <a:pt x="2083643" y="393277"/>
                  <a:pt x="2081108" y="393277"/>
                </a:cubicBezTo>
                <a:close/>
                <a:moveTo>
                  <a:pt x="2156916" y="392009"/>
                </a:moveTo>
                <a:lnTo>
                  <a:pt x="2156916" y="469719"/>
                </a:lnTo>
                <a:lnTo>
                  <a:pt x="2171495" y="469719"/>
                </a:lnTo>
                <a:lnTo>
                  <a:pt x="2171495" y="453049"/>
                </a:lnTo>
                <a:lnTo>
                  <a:pt x="2176755" y="447788"/>
                </a:lnTo>
                <a:lnTo>
                  <a:pt x="2190827" y="469719"/>
                </a:lnTo>
                <a:lnTo>
                  <a:pt x="2207624" y="469719"/>
                </a:lnTo>
                <a:lnTo>
                  <a:pt x="2186136" y="437773"/>
                </a:lnTo>
                <a:lnTo>
                  <a:pt x="2205912" y="414954"/>
                </a:lnTo>
                <a:lnTo>
                  <a:pt x="2188355" y="414954"/>
                </a:lnTo>
                <a:lnTo>
                  <a:pt x="2174347" y="431434"/>
                </a:lnTo>
                <a:lnTo>
                  <a:pt x="2171495" y="435047"/>
                </a:lnTo>
                <a:lnTo>
                  <a:pt x="2171495" y="392009"/>
                </a:lnTo>
                <a:close/>
                <a:moveTo>
                  <a:pt x="1055987" y="392009"/>
                </a:moveTo>
                <a:lnTo>
                  <a:pt x="1126218" y="392009"/>
                </a:lnTo>
                <a:lnTo>
                  <a:pt x="1126218" y="732956"/>
                </a:lnTo>
                <a:lnTo>
                  <a:pt x="1055987" y="732956"/>
                </a:lnTo>
                <a:close/>
                <a:moveTo>
                  <a:pt x="765242" y="392009"/>
                </a:moveTo>
                <a:lnTo>
                  <a:pt x="987215" y="392009"/>
                </a:lnTo>
                <a:lnTo>
                  <a:pt x="987215" y="448929"/>
                </a:lnTo>
                <a:lnTo>
                  <a:pt x="835472" y="448929"/>
                </a:lnTo>
                <a:lnTo>
                  <a:pt x="835472" y="536970"/>
                </a:lnTo>
                <a:lnTo>
                  <a:pt x="970355" y="536970"/>
                </a:lnTo>
                <a:lnTo>
                  <a:pt x="970355" y="593636"/>
                </a:lnTo>
                <a:lnTo>
                  <a:pt x="835472" y="593636"/>
                </a:lnTo>
                <a:lnTo>
                  <a:pt x="835472" y="732956"/>
                </a:lnTo>
                <a:lnTo>
                  <a:pt x="765242" y="732956"/>
                </a:lnTo>
                <a:close/>
                <a:moveTo>
                  <a:pt x="478933" y="392009"/>
                </a:moveTo>
                <a:lnTo>
                  <a:pt x="700906" y="392009"/>
                </a:lnTo>
                <a:lnTo>
                  <a:pt x="700906" y="448929"/>
                </a:lnTo>
                <a:lnTo>
                  <a:pt x="549163" y="448929"/>
                </a:lnTo>
                <a:lnTo>
                  <a:pt x="549163" y="536970"/>
                </a:lnTo>
                <a:lnTo>
                  <a:pt x="684046" y="536970"/>
                </a:lnTo>
                <a:lnTo>
                  <a:pt x="684046" y="593636"/>
                </a:lnTo>
                <a:lnTo>
                  <a:pt x="549163" y="593636"/>
                </a:lnTo>
                <a:lnTo>
                  <a:pt x="549163" y="732956"/>
                </a:lnTo>
                <a:lnTo>
                  <a:pt x="478933" y="732956"/>
                </a:lnTo>
                <a:close/>
                <a:moveTo>
                  <a:pt x="1529534" y="391946"/>
                </a:moveTo>
                <a:lnTo>
                  <a:pt x="1529534" y="419899"/>
                </a:lnTo>
                <a:cubicBezTo>
                  <a:pt x="1526112" y="415969"/>
                  <a:pt x="1521675" y="413941"/>
                  <a:pt x="1516350" y="413941"/>
                </a:cubicBezTo>
                <a:cubicBezTo>
                  <a:pt x="1509695" y="413941"/>
                  <a:pt x="1504434" y="416476"/>
                  <a:pt x="1500631" y="421547"/>
                </a:cubicBezTo>
                <a:cubicBezTo>
                  <a:pt x="1496765" y="426617"/>
                  <a:pt x="1494863" y="433400"/>
                  <a:pt x="1494863" y="441957"/>
                </a:cubicBezTo>
                <a:lnTo>
                  <a:pt x="1494926" y="441893"/>
                </a:lnTo>
                <a:cubicBezTo>
                  <a:pt x="1494926" y="450894"/>
                  <a:pt x="1496891" y="457993"/>
                  <a:pt x="1500758" y="463064"/>
                </a:cubicBezTo>
                <a:cubicBezTo>
                  <a:pt x="1504688" y="468134"/>
                  <a:pt x="1509822" y="470670"/>
                  <a:pt x="1516287" y="470670"/>
                </a:cubicBezTo>
                <a:cubicBezTo>
                  <a:pt x="1521992" y="470670"/>
                  <a:pt x="1526682" y="468388"/>
                  <a:pt x="1530358" y="463824"/>
                </a:cubicBezTo>
                <a:lnTo>
                  <a:pt x="1531056" y="469656"/>
                </a:lnTo>
                <a:lnTo>
                  <a:pt x="1544240" y="469656"/>
                </a:lnTo>
                <a:lnTo>
                  <a:pt x="1544240" y="391946"/>
                </a:lnTo>
                <a:close/>
                <a:moveTo>
                  <a:pt x="382588" y="308912"/>
                </a:moveTo>
                <a:lnTo>
                  <a:pt x="382588" y="815990"/>
                </a:lnTo>
                <a:lnTo>
                  <a:pt x="1222562" y="815990"/>
                </a:lnTo>
                <a:lnTo>
                  <a:pt x="1222562" y="308912"/>
                </a:lnTo>
                <a:close/>
                <a:moveTo>
                  <a:pt x="0" y="0"/>
                </a:moveTo>
                <a:lnTo>
                  <a:pt x="12192000" y="0"/>
                </a:lnTo>
                <a:lnTo>
                  <a:pt x="12192000" y="6858000"/>
                </a:lnTo>
                <a:lnTo>
                  <a:pt x="0" y="6858000"/>
                </a:lnTo>
                <a:close/>
              </a:path>
            </a:pathLst>
          </a:custGeom>
          <a:solidFill>
            <a:schemeClr val="bg1">
              <a:lumMod val="85000"/>
            </a:schemeClr>
          </a:solidFill>
        </p:spPr>
        <p:txBody>
          <a:bodyPr wrap="square" bIns="540000" anchor="ctr">
            <a:noAutofit/>
          </a:bodyPr>
          <a:lstStyle>
            <a:lvl1pPr marL="0" indent="0" algn="ctr">
              <a:buNone/>
              <a:defRPr lang="sv-SE" sz="1275" kern="1200" dirty="0">
                <a:solidFill>
                  <a:schemeClr val="tx2"/>
                </a:solidFill>
                <a:latin typeface="+mn-lt"/>
                <a:ea typeface="+mn-ea"/>
                <a:cs typeface="+mn-cs"/>
              </a:defRPr>
            </a:lvl1pPr>
          </a:lstStyle>
          <a:p>
            <a:r>
              <a:rPr lang="sv-SE"/>
              <a:t>Klicka på ikonen för att lägga till en bild</a:t>
            </a:r>
          </a:p>
        </p:txBody>
      </p:sp>
      <p:sp>
        <p:nvSpPr>
          <p:cNvPr id="8" name="Platshållare för text 7">
            <a:extLst>
              <a:ext uri="{FF2B5EF4-FFF2-40B4-BE49-F238E27FC236}">
                <a16:creationId xmlns:a16="http://schemas.microsoft.com/office/drawing/2014/main" id="{373069DB-6322-91CB-9399-CADBAE1D0899}"/>
              </a:ext>
            </a:extLst>
          </p:cNvPr>
          <p:cNvSpPr>
            <a:spLocks noGrp="1"/>
          </p:cNvSpPr>
          <p:nvPr>
            <p:ph type="body" sz="quarter" idx="14"/>
          </p:nvPr>
        </p:nvSpPr>
        <p:spPr>
          <a:xfrm>
            <a:off x="244434" y="5812135"/>
            <a:ext cx="1231106" cy="736303"/>
          </a:xfrm>
          <a:prstGeom prst="roundRect">
            <a:avLst>
              <a:gd name="adj" fmla="val 4222"/>
            </a:avLst>
          </a:prstGeom>
          <a:solidFill>
            <a:schemeClr val="tx2">
              <a:alpha val="95000"/>
            </a:schemeClr>
          </a:solidFill>
        </p:spPr>
        <p:txBody>
          <a:bodyPr wrap="square" lIns="180000" tIns="180000" rIns="72000" bIns="180000" anchor="b" anchorCtr="0">
            <a:spAutoFit/>
          </a:bodyPr>
          <a:lstStyle>
            <a:lvl1pPr marL="0" indent="0">
              <a:spcBef>
                <a:spcPts val="0"/>
              </a:spcBef>
              <a:spcAft>
                <a:spcPts val="0"/>
              </a:spcAft>
              <a:buNone/>
              <a:defRPr sz="675">
                <a:solidFill>
                  <a:schemeClr val="bg1"/>
                </a:solidFill>
              </a:defRPr>
            </a:lvl1pPr>
            <a:lvl2pPr marL="132160" indent="0">
              <a:spcBef>
                <a:spcPts val="150"/>
              </a:spcBef>
              <a:spcAft>
                <a:spcPts val="150"/>
              </a:spcAft>
              <a:buNone/>
              <a:defRPr sz="675">
                <a:solidFill>
                  <a:schemeClr val="bg1"/>
                </a:solidFill>
              </a:defRPr>
            </a:lvl2pPr>
            <a:lvl3pPr>
              <a:spcBef>
                <a:spcPts val="150"/>
              </a:spcBef>
              <a:spcAft>
                <a:spcPts val="150"/>
              </a:spcAft>
              <a:defRPr sz="675">
                <a:solidFill>
                  <a:schemeClr val="bg1"/>
                </a:solidFill>
              </a:defRPr>
            </a:lvl3pPr>
            <a:lvl4pPr>
              <a:spcBef>
                <a:spcPts val="150"/>
              </a:spcBef>
              <a:spcAft>
                <a:spcPts val="150"/>
              </a:spcAft>
              <a:defRPr sz="675">
                <a:solidFill>
                  <a:schemeClr val="bg1"/>
                </a:solidFill>
              </a:defRPr>
            </a:lvl4pPr>
            <a:lvl5pPr>
              <a:spcBef>
                <a:spcPts val="150"/>
              </a:spcBef>
              <a:spcAft>
                <a:spcPts val="150"/>
              </a:spcAft>
              <a:defRPr sz="675">
                <a:solidFill>
                  <a:schemeClr val="bg1"/>
                </a:solidFill>
              </a:defRPr>
            </a:lvl5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6916341" y="6967482"/>
            <a:ext cx="1373267" cy="130175"/>
          </a:xfrm>
        </p:spPr>
        <p:txBody>
          <a:bodyPr/>
          <a:lstStyle>
            <a:lvl1pPr>
              <a:defRPr>
                <a:solidFill>
                  <a:srgbClr val="A6A6A6">
                    <a:alpha val="0"/>
                  </a:srgbClr>
                </a:solidFill>
              </a:defRPr>
            </a:lvl1pPr>
          </a:lstStyle>
          <a:p>
            <a:fld id="{7F594191-D7B6-490E-A0C5-FA429401ECC2}" type="datetime1">
              <a:rPr lang="sv-SE" smtClean="0"/>
              <a:t>2024-05-30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1450181" y="6967482"/>
            <a:ext cx="3086100" cy="130175"/>
          </a:xfrm>
        </p:spPr>
        <p:txBody>
          <a:bodyPr/>
          <a:lstStyle>
            <a:lvl1pPr>
              <a:defRPr>
                <a:solidFill>
                  <a:srgbClr val="A6A6A6">
                    <a:alpha val="0"/>
                  </a:srgbClr>
                </a:solidFill>
              </a:defRPr>
            </a:lvl1pPr>
          </a:lstStyle>
          <a:p>
            <a:r>
              <a:rPr lang="sv-SE"/>
              <a:t>Sidfot</a:t>
            </a:r>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315326" y="6967482"/>
            <a:ext cx="288131" cy="130175"/>
          </a:xfrm>
        </p:spPr>
        <p:txBody>
          <a:bodyPr/>
          <a:lstStyle>
            <a:lvl1pPr>
              <a:defRPr>
                <a:solidFill>
                  <a:srgbClr val="A6A6A6">
                    <a:alpha val="0"/>
                  </a:srgbClr>
                </a:solidFill>
              </a:defRPr>
            </a:lvl1pPr>
          </a:lstStyle>
          <a:p>
            <a:fld id="{AE086683-F536-42AB-ABBC-F4803DFE8DBC}" type="slidenum">
              <a:rPr lang="sv-SE" smtClean="0"/>
              <a:pPr/>
              <a:t>‹#›</a:t>
            </a:fld>
            <a:endParaRPr lang="sv-SE"/>
          </a:p>
        </p:txBody>
      </p:sp>
      <p:sp>
        <p:nvSpPr>
          <p:cNvPr id="57" name="Frihandsfigur: Form 56">
            <a:extLst>
              <a:ext uri="{FF2B5EF4-FFF2-40B4-BE49-F238E27FC236}">
                <a16:creationId xmlns:a16="http://schemas.microsoft.com/office/drawing/2014/main" id="{11CACB0C-AA61-60AF-7ECB-CE6979B1072D}"/>
              </a:ext>
            </a:extLst>
          </p:cNvPr>
          <p:cNvSpPr/>
          <p:nvPr userDrawn="1"/>
        </p:nvSpPr>
        <p:spPr>
          <a:xfrm>
            <a:off x="286941" y="308912"/>
            <a:ext cx="1368777" cy="507078"/>
          </a:xfrm>
          <a:custGeom>
            <a:avLst/>
            <a:gdLst>
              <a:gd name="connsiteX0" fmla="*/ 1253876 w 1825036"/>
              <a:gd name="connsiteY0" fmla="*/ 422902 h 507078"/>
              <a:gd name="connsiteX1" fmla="*/ 1253984 w 1825036"/>
              <a:gd name="connsiteY1" fmla="*/ 422902 h 507078"/>
              <a:gd name="connsiteX2" fmla="*/ 1254003 w 1825036"/>
              <a:gd name="connsiteY2" fmla="*/ 422966 h 507078"/>
              <a:gd name="connsiteX3" fmla="*/ 1246460 w 1825036"/>
              <a:gd name="connsiteY3" fmla="*/ 398055 h 507078"/>
              <a:gd name="connsiteX4" fmla="*/ 1234734 w 1825036"/>
              <a:gd name="connsiteY4" fmla="*/ 405662 h 507078"/>
              <a:gd name="connsiteX5" fmla="*/ 1234734 w 1825036"/>
              <a:gd name="connsiteY5" fmla="*/ 406549 h 507078"/>
              <a:gd name="connsiteX6" fmla="*/ 1236635 w 1825036"/>
              <a:gd name="connsiteY6" fmla="*/ 411049 h 507078"/>
              <a:gd name="connsiteX7" fmla="*/ 1241896 w 1825036"/>
              <a:gd name="connsiteY7" fmla="*/ 412824 h 507078"/>
              <a:gd name="connsiteX8" fmla="*/ 1247854 w 1825036"/>
              <a:gd name="connsiteY8" fmla="*/ 411366 h 507078"/>
              <a:gd name="connsiteX9" fmla="*/ 1251911 w 1825036"/>
              <a:gd name="connsiteY9" fmla="*/ 407500 h 507078"/>
              <a:gd name="connsiteX10" fmla="*/ 1251911 w 1825036"/>
              <a:gd name="connsiteY10" fmla="*/ 398055 h 507078"/>
              <a:gd name="connsiteX11" fmla="*/ 1368539 w 1825036"/>
              <a:gd name="connsiteY11" fmla="*/ 379040 h 507078"/>
              <a:gd name="connsiteX12" fmla="*/ 1360235 w 1825036"/>
              <a:gd name="connsiteY12" fmla="*/ 383223 h 507078"/>
              <a:gd name="connsiteX13" fmla="*/ 1357320 w 1825036"/>
              <a:gd name="connsiteY13" fmla="*/ 396154 h 507078"/>
              <a:gd name="connsiteX14" fmla="*/ 1360235 w 1825036"/>
              <a:gd name="connsiteY14" fmla="*/ 408070 h 507078"/>
              <a:gd name="connsiteX15" fmla="*/ 1368665 w 1825036"/>
              <a:gd name="connsiteY15" fmla="*/ 412190 h 507078"/>
              <a:gd name="connsiteX16" fmla="*/ 1376969 w 1825036"/>
              <a:gd name="connsiteY16" fmla="*/ 408134 h 507078"/>
              <a:gd name="connsiteX17" fmla="*/ 1379948 w 1825036"/>
              <a:gd name="connsiteY17" fmla="*/ 395076 h 507078"/>
              <a:gd name="connsiteX18" fmla="*/ 1376969 w 1825036"/>
              <a:gd name="connsiteY18" fmla="*/ 383223 h 507078"/>
              <a:gd name="connsiteX19" fmla="*/ 1368539 w 1825036"/>
              <a:gd name="connsiteY19" fmla="*/ 379040 h 507078"/>
              <a:gd name="connsiteX20" fmla="*/ 1133255 w 1825036"/>
              <a:gd name="connsiteY20" fmla="*/ 379040 h 507078"/>
              <a:gd name="connsiteX21" fmla="*/ 1124951 w 1825036"/>
              <a:gd name="connsiteY21" fmla="*/ 383223 h 507078"/>
              <a:gd name="connsiteX22" fmla="*/ 1122036 w 1825036"/>
              <a:gd name="connsiteY22" fmla="*/ 396154 h 507078"/>
              <a:gd name="connsiteX23" fmla="*/ 1124951 w 1825036"/>
              <a:gd name="connsiteY23" fmla="*/ 408070 h 507078"/>
              <a:gd name="connsiteX24" fmla="*/ 1133382 w 1825036"/>
              <a:gd name="connsiteY24" fmla="*/ 412190 h 507078"/>
              <a:gd name="connsiteX25" fmla="*/ 1141685 w 1825036"/>
              <a:gd name="connsiteY25" fmla="*/ 408134 h 507078"/>
              <a:gd name="connsiteX26" fmla="*/ 1144664 w 1825036"/>
              <a:gd name="connsiteY26" fmla="*/ 395076 h 507078"/>
              <a:gd name="connsiteX27" fmla="*/ 1141685 w 1825036"/>
              <a:gd name="connsiteY27" fmla="*/ 383223 h 507078"/>
              <a:gd name="connsiteX28" fmla="*/ 1133255 w 1825036"/>
              <a:gd name="connsiteY28" fmla="*/ 379040 h 507078"/>
              <a:gd name="connsiteX29" fmla="*/ 1316690 w 1825036"/>
              <a:gd name="connsiteY29" fmla="*/ 368265 h 507078"/>
              <a:gd name="connsiteX30" fmla="*/ 1331395 w 1825036"/>
              <a:gd name="connsiteY30" fmla="*/ 368265 h 507078"/>
              <a:gd name="connsiteX31" fmla="*/ 1331395 w 1825036"/>
              <a:gd name="connsiteY31" fmla="*/ 423029 h 507078"/>
              <a:gd name="connsiteX32" fmla="*/ 1316690 w 1825036"/>
              <a:gd name="connsiteY32" fmla="*/ 423029 h 507078"/>
              <a:gd name="connsiteX33" fmla="*/ 1164123 w 1825036"/>
              <a:gd name="connsiteY33" fmla="*/ 368265 h 507078"/>
              <a:gd name="connsiteX34" fmla="*/ 1179399 w 1825036"/>
              <a:gd name="connsiteY34" fmla="*/ 368265 h 507078"/>
              <a:gd name="connsiteX35" fmla="*/ 1189604 w 1825036"/>
              <a:gd name="connsiteY35" fmla="*/ 405155 h 507078"/>
              <a:gd name="connsiteX36" fmla="*/ 1199745 w 1825036"/>
              <a:gd name="connsiteY36" fmla="*/ 368265 h 507078"/>
              <a:gd name="connsiteX37" fmla="*/ 1215021 w 1825036"/>
              <a:gd name="connsiteY37" fmla="*/ 368265 h 507078"/>
              <a:gd name="connsiteX38" fmla="*/ 1196576 w 1825036"/>
              <a:gd name="connsiteY38" fmla="*/ 422966 h 507078"/>
              <a:gd name="connsiteX39" fmla="*/ 1182568 w 1825036"/>
              <a:gd name="connsiteY39" fmla="*/ 422966 h 507078"/>
              <a:gd name="connsiteX40" fmla="*/ 1434776 w 1825036"/>
              <a:gd name="connsiteY40" fmla="*/ 367251 h 507078"/>
              <a:gd name="connsiteX41" fmla="*/ 1447706 w 1825036"/>
              <a:gd name="connsiteY41" fmla="*/ 372385 h 507078"/>
              <a:gd name="connsiteX42" fmla="*/ 1452080 w 1825036"/>
              <a:gd name="connsiteY42" fmla="*/ 387661 h 507078"/>
              <a:gd name="connsiteX43" fmla="*/ 1452080 w 1825036"/>
              <a:gd name="connsiteY43" fmla="*/ 423030 h 507078"/>
              <a:gd name="connsiteX44" fmla="*/ 1437438 w 1825036"/>
              <a:gd name="connsiteY44" fmla="*/ 423030 h 507078"/>
              <a:gd name="connsiteX45" fmla="*/ 1437438 w 1825036"/>
              <a:gd name="connsiteY45" fmla="*/ 387914 h 507078"/>
              <a:gd name="connsiteX46" fmla="*/ 1435410 w 1825036"/>
              <a:gd name="connsiteY46" fmla="*/ 381132 h 507078"/>
              <a:gd name="connsiteX47" fmla="*/ 1428691 w 1825036"/>
              <a:gd name="connsiteY47" fmla="*/ 379041 h 507078"/>
              <a:gd name="connsiteX48" fmla="*/ 1419437 w 1825036"/>
              <a:gd name="connsiteY48" fmla="*/ 384302 h 507078"/>
              <a:gd name="connsiteX49" fmla="*/ 1419437 w 1825036"/>
              <a:gd name="connsiteY49" fmla="*/ 423030 h 507078"/>
              <a:gd name="connsiteX50" fmla="*/ 1404795 w 1825036"/>
              <a:gd name="connsiteY50" fmla="*/ 423030 h 507078"/>
              <a:gd name="connsiteX51" fmla="*/ 1404795 w 1825036"/>
              <a:gd name="connsiteY51" fmla="*/ 368265 h 507078"/>
              <a:gd name="connsiteX52" fmla="*/ 1418549 w 1825036"/>
              <a:gd name="connsiteY52" fmla="*/ 368265 h 507078"/>
              <a:gd name="connsiteX53" fmla="*/ 1418613 w 1825036"/>
              <a:gd name="connsiteY53" fmla="*/ 368265 h 507078"/>
              <a:gd name="connsiteX54" fmla="*/ 1419057 w 1825036"/>
              <a:gd name="connsiteY54" fmla="*/ 374604 h 507078"/>
              <a:gd name="connsiteX55" fmla="*/ 1434776 w 1825036"/>
              <a:gd name="connsiteY55" fmla="*/ 367251 h 507078"/>
              <a:gd name="connsiteX56" fmla="*/ 1079695 w 1825036"/>
              <a:gd name="connsiteY56" fmla="*/ 367251 h 507078"/>
              <a:gd name="connsiteX57" fmla="*/ 1092625 w 1825036"/>
              <a:gd name="connsiteY57" fmla="*/ 372385 h 507078"/>
              <a:gd name="connsiteX58" fmla="*/ 1096999 w 1825036"/>
              <a:gd name="connsiteY58" fmla="*/ 387661 h 507078"/>
              <a:gd name="connsiteX59" fmla="*/ 1096999 w 1825036"/>
              <a:gd name="connsiteY59" fmla="*/ 423030 h 507078"/>
              <a:gd name="connsiteX60" fmla="*/ 1082357 w 1825036"/>
              <a:gd name="connsiteY60" fmla="*/ 423030 h 507078"/>
              <a:gd name="connsiteX61" fmla="*/ 1082357 w 1825036"/>
              <a:gd name="connsiteY61" fmla="*/ 387914 h 507078"/>
              <a:gd name="connsiteX62" fmla="*/ 1080329 w 1825036"/>
              <a:gd name="connsiteY62" fmla="*/ 381132 h 507078"/>
              <a:gd name="connsiteX63" fmla="*/ 1073610 w 1825036"/>
              <a:gd name="connsiteY63" fmla="*/ 379041 h 507078"/>
              <a:gd name="connsiteX64" fmla="*/ 1064356 w 1825036"/>
              <a:gd name="connsiteY64" fmla="*/ 384302 h 507078"/>
              <a:gd name="connsiteX65" fmla="*/ 1064356 w 1825036"/>
              <a:gd name="connsiteY65" fmla="*/ 423030 h 507078"/>
              <a:gd name="connsiteX66" fmla="*/ 1049714 w 1825036"/>
              <a:gd name="connsiteY66" fmla="*/ 423030 h 507078"/>
              <a:gd name="connsiteX67" fmla="*/ 1049714 w 1825036"/>
              <a:gd name="connsiteY67" fmla="*/ 368265 h 507078"/>
              <a:gd name="connsiteX68" fmla="*/ 1063468 w 1825036"/>
              <a:gd name="connsiteY68" fmla="*/ 368265 h 507078"/>
              <a:gd name="connsiteX69" fmla="*/ 1063532 w 1825036"/>
              <a:gd name="connsiteY69" fmla="*/ 368265 h 507078"/>
              <a:gd name="connsiteX70" fmla="*/ 1063976 w 1825036"/>
              <a:gd name="connsiteY70" fmla="*/ 374604 h 507078"/>
              <a:gd name="connsiteX71" fmla="*/ 1079695 w 1825036"/>
              <a:gd name="connsiteY71" fmla="*/ 367251 h 507078"/>
              <a:gd name="connsiteX72" fmla="*/ 1020050 w 1825036"/>
              <a:gd name="connsiteY72" fmla="*/ 367251 h 507078"/>
              <a:gd name="connsiteX73" fmla="*/ 1032980 w 1825036"/>
              <a:gd name="connsiteY73" fmla="*/ 372385 h 507078"/>
              <a:gd name="connsiteX74" fmla="*/ 1037354 w 1825036"/>
              <a:gd name="connsiteY74" fmla="*/ 387661 h 507078"/>
              <a:gd name="connsiteX75" fmla="*/ 1037354 w 1825036"/>
              <a:gd name="connsiteY75" fmla="*/ 423030 h 507078"/>
              <a:gd name="connsiteX76" fmla="*/ 1022712 w 1825036"/>
              <a:gd name="connsiteY76" fmla="*/ 423030 h 507078"/>
              <a:gd name="connsiteX77" fmla="*/ 1022712 w 1825036"/>
              <a:gd name="connsiteY77" fmla="*/ 387914 h 507078"/>
              <a:gd name="connsiteX78" fmla="*/ 1020684 w 1825036"/>
              <a:gd name="connsiteY78" fmla="*/ 381132 h 507078"/>
              <a:gd name="connsiteX79" fmla="*/ 1013965 w 1825036"/>
              <a:gd name="connsiteY79" fmla="*/ 379041 h 507078"/>
              <a:gd name="connsiteX80" fmla="*/ 1004711 w 1825036"/>
              <a:gd name="connsiteY80" fmla="*/ 384302 h 507078"/>
              <a:gd name="connsiteX81" fmla="*/ 1004711 w 1825036"/>
              <a:gd name="connsiteY81" fmla="*/ 423030 h 507078"/>
              <a:gd name="connsiteX82" fmla="*/ 990069 w 1825036"/>
              <a:gd name="connsiteY82" fmla="*/ 423030 h 507078"/>
              <a:gd name="connsiteX83" fmla="*/ 990069 w 1825036"/>
              <a:gd name="connsiteY83" fmla="*/ 368265 h 507078"/>
              <a:gd name="connsiteX84" fmla="*/ 1003823 w 1825036"/>
              <a:gd name="connsiteY84" fmla="*/ 368265 h 507078"/>
              <a:gd name="connsiteX85" fmla="*/ 1003887 w 1825036"/>
              <a:gd name="connsiteY85" fmla="*/ 368265 h 507078"/>
              <a:gd name="connsiteX86" fmla="*/ 1004331 w 1825036"/>
              <a:gd name="connsiteY86" fmla="*/ 374604 h 507078"/>
              <a:gd name="connsiteX87" fmla="*/ 1020050 w 1825036"/>
              <a:gd name="connsiteY87" fmla="*/ 367251 h 507078"/>
              <a:gd name="connsiteX88" fmla="*/ 1368602 w 1825036"/>
              <a:gd name="connsiteY88" fmla="*/ 367187 h 507078"/>
              <a:gd name="connsiteX89" fmla="*/ 1386667 w 1825036"/>
              <a:gd name="connsiteY89" fmla="*/ 373969 h 507078"/>
              <a:gd name="connsiteX90" fmla="*/ 1394463 w 1825036"/>
              <a:gd name="connsiteY90" fmla="*/ 392414 h 507078"/>
              <a:gd name="connsiteX91" fmla="*/ 1394463 w 1825036"/>
              <a:gd name="connsiteY91" fmla="*/ 396154 h 507078"/>
              <a:gd name="connsiteX92" fmla="*/ 1387554 w 1825036"/>
              <a:gd name="connsiteY92" fmla="*/ 416374 h 507078"/>
              <a:gd name="connsiteX93" fmla="*/ 1368665 w 1825036"/>
              <a:gd name="connsiteY93" fmla="*/ 423980 h 507078"/>
              <a:gd name="connsiteX94" fmla="*/ 1349777 w 1825036"/>
              <a:gd name="connsiteY94" fmla="*/ 416374 h 507078"/>
              <a:gd name="connsiteX95" fmla="*/ 1342741 w 1825036"/>
              <a:gd name="connsiteY95" fmla="*/ 395710 h 507078"/>
              <a:gd name="connsiteX96" fmla="*/ 1342741 w 1825036"/>
              <a:gd name="connsiteY96" fmla="*/ 395076 h 507078"/>
              <a:gd name="connsiteX97" fmla="*/ 1345910 w 1825036"/>
              <a:gd name="connsiteY97" fmla="*/ 380561 h 507078"/>
              <a:gd name="connsiteX98" fmla="*/ 1354911 w 1825036"/>
              <a:gd name="connsiteY98" fmla="*/ 370673 h 507078"/>
              <a:gd name="connsiteX99" fmla="*/ 1368602 w 1825036"/>
              <a:gd name="connsiteY99" fmla="*/ 367187 h 507078"/>
              <a:gd name="connsiteX100" fmla="*/ 1244495 w 1825036"/>
              <a:gd name="connsiteY100" fmla="*/ 367187 h 507078"/>
              <a:gd name="connsiteX101" fmla="*/ 1260531 w 1825036"/>
              <a:gd name="connsiteY101" fmla="*/ 372258 h 507078"/>
              <a:gd name="connsiteX102" fmla="*/ 1266490 w 1825036"/>
              <a:gd name="connsiteY102" fmla="*/ 386519 h 507078"/>
              <a:gd name="connsiteX103" fmla="*/ 1266490 w 1825036"/>
              <a:gd name="connsiteY103" fmla="*/ 410289 h 507078"/>
              <a:gd name="connsiteX104" fmla="*/ 1268645 w 1825036"/>
              <a:gd name="connsiteY104" fmla="*/ 422078 h 507078"/>
              <a:gd name="connsiteX105" fmla="*/ 1268645 w 1825036"/>
              <a:gd name="connsiteY105" fmla="*/ 422902 h 507078"/>
              <a:gd name="connsiteX106" fmla="*/ 1253984 w 1825036"/>
              <a:gd name="connsiteY106" fmla="*/ 422902 h 507078"/>
              <a:gd name="connsiteX107" fmla="*/ 1252545 w 1825036"/>
              <a:gd name="connsiteY107" fmla="*/ 418085 h 507078"/>
              <a:gd name="connsiteX108" fmla="*/ 1238727 w 1825036"/>
              <a:gd name="connsiteY108" fmla="*/ 423980 h 507078"/>
              <a:gd name="connsiteX109" fmla="*/ 1225353 w 1825036"/>
              <a:gd name="connsiteY109" fmla="*/ 419289 h 507078"/>
              <a:gd name="connsiteX110" fmla="*/ 1220092 w 1825036"/>
              <a:gd name="connsiteY110" fmla="*/ 407563 h 507078"/>
              <a:gd name="connsiteX111" fmla="*/ 1226557 w 1825036"/>
              <a:gd name="connsiteY111" fmla="*/ 394189 h 507078"/>
              <a:gd name="connsiteX112" fmla="*/ 1245192 w 1825036"/>
              <a:gd name="connsiteY112" fmla="*/ 389498 h 507078"/>
              <a:gd name="connsiteX113" fmla="*/ 1251911 w 1825036"/>
              <a:gd name="connsiteY113" fmla="*/ 389498 h 507078"/>
              <a:gd name="connsiteX114" fmla="*/ 1251911 w 1825036"/>
              <a:gd name="connsiteY114" fmla="*/ 386329 h 507078"/>
              <a:gd name="connsiteX115" fmla="*/ 1249946 w 1825036"/>
              <a:gd name="connsiteY115" fmla="*/ 380244 h 507078"/>
              <a:gd name="connsiteX116" fmla="*/ 1243798 w 1825036"/>
              <a:gd name="connsiteY116" fmla="*/ 377962 h 507078"/>
              <a:gd name="connsiteX117" fmla="*/ 1237966 w 1825036"/>
              <a:gd name="connsiteY117" fmla="*/ 379737 h 507078"/>
              <a:gd name="connsiteX118" fmla="*/ 1235875 w 1825036"/>
              <a:gd name="connsiteY118" fmla="*/ 384618 h 507078"/>
              <a:gd name="connsiteX119" fmla="*/ 1221233 w 1825036"/>
              <a:gd name="connsiteY119" fmla="*/ 384618 h 507078"/>
              <a:gd name="connsiteX120" fmla="*/ 1224149 w 1825036"/>
              <a:gd name="connsiteY120" fmla="*/ 375807 h 507078"/>
              <a:gd name="connsiteX121" fmla="*/ 1232452 w 1825036"/>
              <a:gd name="connsiteY121" fmla="*/ 369469 h 507078"/>
              <a:gd name="connsiteX122" fmla="*/ 1244495 w 1825036"/>
              <a:gd name="connsiteY122" fmla="*/ 367187 h 507078"/>
              <a:gd name="connsiteX123" fmla="*/ 1133255 w 1825036"/>
              <a:gd name="connsiteY123" fmla="*/ 367187 h 507078"/>
              <a:gd name="connsiteX124" fmla="*/ 1151320 w 1825036"/>
              <a:gd name="connsiteY124" fmla="*/ 373969 h 507078"/>
              <a:gd name="connsiteX125" fmla="*/ 1159116 w 1825036"/>
              <a:gd name="connsiteY125" fmla="*/ 392414 h 507078"/>
              <a:gd name="connsiteX126" fmla="*/ 1159243 w 1825036"/>
              <a:gd name="connsiteY126" fmla="*/ 396154 h 507078"/>
              <a:gd name="connsiteX127" fmla="*/ 1152207 w 1825036"/>
              <a:gd name="connsiteY127" fmla="*/ 416374 h 507078"/>
              <a:gd name="connsiteX128" fmla="*/ 1133318 w 1825036"/>
              <a:gd name="connsiteY128" fmla="*/ 423980 h 507078"/>
              <a:gd name="connsiteX129" fmla="*/ 1114430 w 1825036"/>
              <a:gd name="connsiteY129" fmla="*/ 416374 h 507078"/>
              <a:gd name="connsiteX130" fmla="*/ 1107394 w 1825036"/>
              <a:gd name="connsiteY130" fmla="*/ 395710 h 507078"/>
              <a:gd name="connsiteX131" fmla="*/ 1107394 w 1825036"/>
              <a:gd name="connsiteY131" fmla="*/ 395076 h 507078"/>
              <a:gd name="connsiteX132" fmla="*/ 1110500 w 1825036"/>
              <a:gd name="connsiteY132" fmla="*/ 380561 h 507078"/>
              <a:gd name="connsiteX133" fmla="*/ 1119564 w 1825036"/>
              <a:gd name="connsiteY133" fmla="*/ 370673 h 507078"/>
              <a:gd name="connsiteX134" fmla="*/ 1133255 w 1825036"/>
              <a:gd name="connsiteY134" fmla="*/ 367187 h 507078"/>
              <a:gd name="connsiteX135" fmla="*/ 1282209 w 1825036"/>
              <a:gd name="connsiteY135" fmla="*/ 354764 h 507078"/>
              <a:gd name="connsiteX136" fmla="*/ 1296851 w 1825036"/>
              <a:gd name="connsiteY136" fmla="*/ 354764 h 507078"/>
              <a:gd name="connsiteX137" fmla="*/ 1296915 w 1825036"/>
              <a:gd name="connsiteY137" fmla="*/ 354764 h 507078"/>
              <a:gd name="connsiteX138" fmla="*/ 1296915 w 1825036"/>
              <a:gd name="connsiteY138" fmla="*/ 368202 h 507078"/>
              <a:gd name="connsiteX139" fmla="*/ 1306296 w 1825036"/>
              <a:gd name="connsiteY139" fmla="*/ 368202 h 507078"/>
              <a:gd name="connsiteX140" fmla="*/ 1306296 w 1825036"/>
              <a:gd name="connsiteY140" fmla="*/ 378914 h 507078"/>
              <a:gd name="connsiteX141" fmla="*/ 1296915 w 1825036"/>
              <a:gd name="connsiteY141" fmla="*/ 378914 h 507078"/>
              <a:gd name="connsiteX142" fmla="*/ 1296915 w 1825036"/>
              <a:gd name="connsiteY142" fmla="*/ 406232 h 507078"/>
              <a:gd name="connsiteX143" fmla="*/ 1298056 w 1825036"/>
              <a:gd name="connsiteY143" fmla="*/ 410606 h 507078"/>
              <a:gd name="connsiteX144" fmla="*/ 1302493 w 1825036"/>
              <a:gd name="connsiteY144" fmla="*/ 411937 h 507078"/>
              <a:gd name="connsiteX145" fmla="*/ 1306803 w 1825036"/>
              <a:gd name="connsiteY145" fmla="*/ 411557 h 507078"/>
              <a:gd name="connsiteX146" fmla="*/ 1306803 w 1825036"/>
              <a:gd name="connsiteY146" fmla="*/ 422649 h 507078"/>
              <a:gd name="connsiteX147" fmla="*/ 1297929 w 1825036"/>
              <a:gd name="connsiteY147" fmla="*/ 423980 h 507078"/>
              <a:gd name="connsiteX148" fmla="*/ 1282209 w 1825036"/>
              <a:gd name="connsiteY148" fmla="*/ 408451 h 507078"/>
              <a:gd name="connsiteX149" fmla="*/ 1282209 w 1825036"/>
              <a:gd name="connsiteY149" fmla="*/ 378914 h 507078"/>
              <a:gd name="connsiteX150" fmla="*/ 1274223 w 1825036"/>
              <a:gd name="connsiteY150" fmla="*/ 378914 h 507078"/>
              <a:gd name="connsiteX151" fmla="*/ 1274223 w 1825036"/>
              <a:gd name="connsiteY151" fmla="*/ 368202 h 507078"/>
              <a:gd name="connsiteX152" fmla="*/ 1282209 w 1825036"/>
              <a:gd name="connsiteY152" fmla="*/ 368202 h 507078"/>
              <a:gd name="connsiteX153" fmla="*/ 960595 w 1825036"/>
              <a:gd name="connsiteY153" fmla="*/ 349313 h 507078"/>
              <a:gd name="connsiteX154" fmla="*/ 975744 w 1825036"/>
              <a:gd name="connsiteY154" fmla="*/ 349313 h 507078"/>
              <a:gd name="connsiteX155" fmla="*/ 975744 w 1825036"/>
              <a:gd name="connsiteY155" fmla="*/ 423029 h 507078"/>
              <a:gd name="connsiteX156" fmla="*/ 960595 w 1825036"/>
              <a:gd name="connsiteY156" fmla="*/ 423029 h 507078"/>
              <a:gd name="connsiteX157" fmla="*/ 1324106 w 1825036"/>
              <a:gd name="connsiteY157" fmla="*/ 346524 h 507078"/>
              <a:gd name="connsiteX158" fmla="*/ 1330064 w 1825036"/>
              <a:gd name="connsiteY158" fmla="*/ 348679 h 507078"/>
              <a:gd name="connsiteX159" fmla="*/ 1332283 w 1825036"/>
              <a:gd name="connsiteY159" fmla="*/ 354067 h 507078"/>
              <a:gd name="connsiteX160" fmla="*/ 1330001 w 1825036"/>
              <a:gd name="connsiteY160" fmla="*/ 359518 h 507078"/>
              <a:gd name="connsiteX161" fmla="*/ 1324106 w 1825036"/>
              <a:gd name="connsiteY161" fmla="*/ 361673 h 507078"/>
              <a:gd name="connsiteX162" fmla="*/ 1318148 w 1825036"/>
              <a:gd name="connsiteY162" fmla="*/ 359518 h 507078"/>
              <a:gd name="connsiteX163" fmla="*/ 1315866 w 1825036"/>
              <a:gd name="connsiteY163" fmla="*/ 354067 h 507078"/>
              <a:gd name="connsiteX164" fmla="*/ 1318084 w 1825036"/>
              <a:gd name="connsiteY164" fmla="*/ 348679 h 507078"/>
              <a:gd name="connsiteX165" fmla="*/ 1324106 w 1825036"/>
              <a:gd name="connsiteY165" fmla="*/ 346524 h 507078"/>
              <a:gd name="connsiteX166" fmla="*/ 1106824 w 1825036"/>
              <a:gd name="connsiteY166" fmla="*/ 250871 h 507078"/>
              <a:gd name="connsiteX167" fmla="*/ 1106887 w 1825036"/>
              <a:gd name="connsiteY167" fmla="*/ 250876 h 507078"/>
              <a:gd name="connsiteX168" fmla="*/ 1106824 w 1825036"/>
              <a:gd name="connsiteY168" fmla="*/ 250876 h 507078"/>
              <a:gd name="connsiteX169" fmla="*/ 1487195 w 1825036"/>
              <a:gd name="connsiteY169" fmla="*/ 247898 h 507078"/>
              <a:gd name="connsiteX170" fmla="*/ 1478892 w 1825036"/>
              <a:gd name="connsiteY170" fmla="*/ 252081 h 507078"/>
              <a:gd name="connsiteX171" fmla="*/ 1475976 w 1825036"/>
              <a:gd name="connsiteY171" fmla="*/ 265011 h 507078"/>
              <a:gd name="connsiteX172" fmla="*/ 1475976 w 1825036"/>
              <a:gd name="connsiteY172" fmla="*/ 265075 h 507078"/>
              <a:gd name="connsiteX173" fmla="*/ 1478892 w 1825036"/>
              <a:gd name="connsiteY173" fmla="*/ 276991 h 507078"/>
              <a:gd name="connsiteX174" fmla="*/ 1487322 w 1825036"/>
              <a:gd name="connsiteY174" fmla="*/ 281111 h 507078"/>
              <a:gd name="connsiteX175" fmla="*/ 1495625 w 1825036"/>
              <a:gd name="connsiteY175" fmla="*/ 276991 h 507078"/>
              <a:gd name="connsiteX176" fmla="*/ 1498604 w 1825036"/>
              <a:gd name="connsiteY176" fmla="*/ 263934 h 507078"/>
              <a:gd name="connsiteX177" fmla="*/ 1495625 w 1825036"/>
              <a:gd name="connsiteY177" fmla="*/ 252081 h 507078"/>
              <a:gd name="connsiteX178" fmla="*/ 1487195 w 1825036"/>
              <a:gd name="connsiteY178" fmla="*/ 247898 h 507078"/>
              <a:gd name="connsiteX179" fmla="*/ 1039572 w 1825036"/>
              <a:gd name="connsiteY179" fmla="*/ 247898 h 507078"/>
              <a:gd name="connsiteX180" fmla="*/ 1031269 w 1825036"/>
              <a:gd name="connsiteY180" fmla="*/ 252081 h 507078"/>
              <a:gd name="connsiteX181" fmla="*/ 1028353 w 1825036"/>
              <a:gd name="connsiteY181" fmla="*/ 265011 h 507078"/>
              <a:gd name="connsiteX182" fmla="*/ 1028353 w 1825036"/>
              <a:gd name="connsiteY182" fmla="*/ 265075 h 507078"/>
              <a:gd name="connsiteX183" fmla="*/ 1031269 w 1825036"/>
              <a:gd name="connsiteY183" fmla="*/ 276991 h 507078"/>
              <a:gd name="connsiteX184" fmla="*/ 1039699 w 1825036"/>
              <a:gd name="connsiteY184" fmla="*/ 281111 h 507078"/>
              <a:gd name="connsiteX185" fmla="*/ 1048002 w 1825036"/>
              <a:gd name="connsiteY185" fmla="*/ 276991 h 507078"/>
              <a:gd name="connsiteX186" fmla="*/ 1050981 w 1825036"/>
              <a:gd name="connsiteY186" fmla="*/ 263934 h 507078"/>
              <a:gd name="connsiteX187" fmla="*/ 1048002 w 1825036"/>
              <a:gd name="connsiteY187" fmla="*/ 252081 h 507078"/>
              <a:gd name="connsiteX188" fmla="*/ 1039572 w 1825036"/>
              <a:gd name="connsiteY188" fmla="*/ 247898 h 507078"/>
              <a:gd name="connsiteX189" fmla="*/ 1399344 w 1825036"/>
              <a:gd name="connsiteY189" fmla="*/ 247897 h 507078"/>
              <a:gd name="connsiteX190" fmla="*/ 1391041 w 1825036"/>
              <a:gd name="connsiteY190" fmla="*/ 252207 h 507078"/>
              <a:gd name="connsiteX191" fmla="*/ 1387999 w 1825036"/>
              <a:gd name="connsiteY191" fmla="*/ 265138 h 507078"/>
              <a:gd name="connsiteX192" fmla="*/ 1390978 w 1825036"/>
              <a:gd name="connsiteY192" fmla="*/ 276864 h 507078"/>
              <a:gd name="connsiteX193" fmla="*/ 1399218 w 1825036"/>
              <a:gd name="connsiteY193" fmla="*/ 281111 h 507078"/>
              <a:gd name="connsiteX194" fmla="*/ 1408789 w 1825036"/>
              <a:gd name="connsiteY194" fmla="*/ 276040 h 507078"/>
              <a:gd name="connsiteX195" fmla="*/ 1408789 w 1825036"/>
              <a:gd name="connsiteY195" fmla="*/ 252905 h 507078"/>
              <a:gd name="connsiteX196" fmla="*/ 1399344 w 1825036"/>
              <a:gd name="connsiteY196" fmla="*/ 247897 h 507078"/>
              <a:gd name="connsiteX197" fmla="*/ 1287597 w 1825036"/>
              <a:gd name="connsiteY197" fmla="*/ 237122 h 507078"/>
              <a:gd name="connsiteX198" fmla="*/ 1302302 w 1825036"/>
              <a:gd name="connsiteY198" fmla="*/ 237122 h 507078"/>
              <a:gd name="connsiteX199" fmla="*/ 1302302 w 1825036"/>
              <a:gd name="connsiteY199" fmla="*/ 291886 h 507078"/>
              <a:gd name="connsiteX200" fmla="*/ 1287597 w 1825036"/>
              <a:gd name="connsiteY200" fmla="*/ 291886 h 507078"/>
              <a:gd name="connsiteX201" fmla="*/ 1395605 w 1825036"/>
              <a:gd name="connsiteY201" fmla="*/ 236171 h 507078"/>
              <a:gd name="connsiteX202" fmla="*/ 1409613 w 1825036"/>
              <a:gd name="connsiteY202" fmla="*/ 242383 h 507078"/>
              <a:gd name="connsiteX203" fmla="*/ 1410247 w 1825036"/>
              <a:gd name="connsiteY203" fmla="*/ 237249 h 507078"/>
              <a:gd name="connsiteX204" fmla="*/ 1423494 w 1825036"/>
              <a:gd name="connsiteY204" fmla="*/ 237249 h 507078"/>
              <a:gd name="connsiteX205" fmla="*/ 1423494 w 1825036"/>
              <a:gd name="connsiteY205" fmla="*/ 290175 h 507078"/>
              <a:gd name="connsiteX206" fmla="*/ 1420261 w 1825036"/>
              <a:gd name="connsiteY206" fmla="*/ 302662 h 507078"/>
              <a:gd name="connsiteX207" fmla="*/ 1411071 w 1825036"/>
              <a:gd name="connsiteY207" fmla="*/ 310775 h 507078"/>
              <a:gd name="connsiteX208" fmla="*/ 1397189 w 1825036"/>
              <a:gd name="connsiteY208" fmla="*/ 313564 h 507078"/>
              <a:gd name="connsiteX209" fmla="*/ 1385463 w 1825036"/>
              <a:gd name="connsiteY209" fmla="*/ 311155 h 507078"/>
              <a:gd name="connsiteX210" fmla="*/ 1376779 w 1825036"/>
              <a:gd name="connsiteY210" fmla="*/ 304943 h 507078"/>
              <a:gd name="connsiteX211" fmla="*/ 1383245 w 1825036"/>
              <a:gd name="connsiteY211" fmla="*/ 296006 h 507078"/>
              <a:gd name="connsiteX212" fmla="*/ 1396492 w 1825036"/>
              <a:gd name="connsiteY212" fmla="*/ 302155 h 507078"/>
              <a:gd name="connsiteX213" fmla="*/ 1405556 w 1825036"/>
              <a:gd name="connsiteY213" fmla="*/ 299049 h 507078"/>
              <a:gd name="connsiteX214" fmla="*/ 1408789 w 1825036"/>
              <a:gd name="connsiteY214" fmla="*/ 290175 h 507078"/>
              <a:gd name="connsiteX215" fmla="*/ 1408789 w 1825036"/>
              <a:gd name="connsiteY215" fmla="*/ 287259 h 507078"/>
              <a:gd name="connsiteX216" fmla="*/ 1395478 w 1825036"/>
              <a:gd name="connsiteY216" fmla="*/ 292964 h 507078"/>
              <a:gd name="connsiteX217" fmla="*/ 1379505 w 1825036"/>
              <a:gd name="connsiteY217" fmla="*/ 285231 h 507078"/>
              <a:gd name="connsiteX218" fmla="*/ 1373420 w 1825036"/>
              <a:gd name="connsiteY218" fmla="*/ 264758 h 507078"/>
              <a:gd name="connsiteX219" fmla="*/ 1373420 w 1825036"/>
              <a:gd name="connsiteY219" fmla="*/ 264124 h 507078"/>
              <a:gd name="connsiteX220" fmla="*/ 1379442 w 1825036"/>
              <a:gd name="connsiteY220" fmla="*/ 243841 h 507078"/>
              <a:gd name="connsiteX221" fmla="*/ 1395605 w 1825036"/>
              <a:gd name="connsiteY221" fmla="*/ 236171 h 507078"/>
              <a:gd name="connsiteX222" fmla="*/ 1102450 w 1825036"/>
              <a:gd name="connsiteY222" fmla="*/ 236171 h 507078"/>
              <a:gd name="connsiteX223" fmla="*/ 1107014 w 1825036"/>
              <a:gd name="connsiteY223" fmla="*/ 236805 h 507078"/>
              <a:gd name="connsiteX224" fmla="*/ 1106824 w 1825036"/>
              <a:gd name="connsiteY224" fmla="*/ 250871 h 507078"/>
              <a:gd name="connsiteX225" fmla="*/ 1101626 w 1825036"/>
              <a:gd name="connsiteY225" fmla="*/ 250496 h 507078"/>
              <a:gd name="connsiteX226" fmla="*/ 1090724 w 1825036"/>
              <a:gd name="connsiteY226" fmla="*/ 256137 h 507078"/>
              <a:gd name="connsiteX227" fmla="*/ 1090724 w 1825036"/>
              <a:gd name="connsiteY227" fmla="*/ 291950 h 507078"/>
              <a:gd name="connsiteX228" fmla="*/ 1076082 w 1825036"/>
              <a:gd name="connsiteY228" fmla="*/ 291950 h 507078"/>
              <a:gd name="connsiteX229" fmla="*/ 1076082 w 1825036"/>
              <a:gd name="connsiteY229" fmla="*/ 237185 h 507078"/>
              <a:gd name="connsiteX230" fmla="*/ 1089900 w 1825036"/>
              <a:gd name="connsiteY230" fmla="*/ 237185 h 507078"/>
              <a:gd name="connsiteX231" fmla="*/ 1090280 w 1825036"/>
              <a:gd name="connsiteY231" fmla="*/ 243714 h 507078"/>
              <a:gd name="connsiteX232" fmla="*/ 1102450 w 1825036"/>
              <a:gd name="connsiteY232" fmla="*/ 236171 h 507078"/>
              <a:gd name="connsiteX233" fmla="*/ 1487195 w 1825036"/>
              <a:gd name="connsiteY233" fmla="*/ 236108 h 507078"/>
              <a:gd name="connsiteX234" fmla="*/ 1505260 w 1825036"/>
              <a:gd name="connsiteY234" fmla="*/ 242890 h 507078"/>
              <a:gd name="connsiteX235" fmla="*/ 1513056 w 1825036"/>
              <a:gd name="connsiteY235" fmla="*/ 261335 h 507078"/>
              <a:gd name="connsiteX236" fmla="*/ 1513056 w 1825036"/>
              <a:gd name="connsiteY236" fmla="*/ 265075 h 507078"/>
              <a:gd name="connsiteX237" fmla="*/ 1506147 w 1825036"/>
              <a:gd name="connsiteY237" fmla="*/ 285295 h 507078"/>
              <a:gd name="connsiteX238" fmla="*/ 1487258 w 1825036"/>
              <a:gd name="connsiteY238" fmla="*/ 292901 h 507078"/>
              <a:gd name="connsiteX239" fmla="*/ 1468370 w 1825036"/>
              <a:gd name="connsiteY239" fmla="*/ 285295 h 507078"/>
              <a:gd name="connsiteX240" fmla="*/ 1461334 w 1825036"/>
              <a:gd name="connsiteY240" fmla="*/ 264631 h 507078"/>
              <a:gd name="connsiteX241" fmla="*/ 1461334 w 1825036"/>
              <a:gd name="connsiteY241" fmla="*/ 263997 h 507078"/>
              <a:gd name="connsiteX242" fmla="*/ 1464503 w 1825036"/>
              <a:gd name="connsiteY242" fmla="*/ 249482 h 507078"/>
              <a:gd name="connsiteX243" fmla="*/ 1473504 w 1825036"/>
              <a:gd name="connsiteY243" fmla="*/ 239594 h 507078"/>
              <a:gd name="connsiteX244" fmla="*/ 1487195 w 1825036"/>
              <a:gd name="connsiteY244" fmla="*/ 236108 h 507078"/>
              <a:gd name="connsiteX245" fmla="*/ 1345530 w 1825036"/>
              <a:gd name="connsiteY245" fmla="*/ 236108 h 507078"/>
              <a:gd name="connsiteX246" fmla="*/ 1358460 w 1825036"/>
              <a:gd name="connsiteY246" fmla="*/ 241242 h 507078"/>
              <a:gd name="connsiteX247" fmla="*/ 1362834 w 1825036"/>
              <a:gd name="connsiteY247" fmla="*/ 256518 h 507078"/>
              <a:gd name="connsiteX248" fmla="*/ 1362834 w 1825036"/>
              <a:gd name="connsiteY248" fmla="*/ 291887 h 507078"/>
              <a:gd name="connsiteX249" fmla="*/ 1348192 w 1825036"/>
              <a:gd name="connsiteY249" fmla="*/ 291887 h 507078"/>
              <a:gd name="connsiteX250" fmla="*/ 1348192 w 1825036"/>
              <a:gd name="connsiteY250" fmla="*/ 256771 h 507078"/>
              <a:gd name="connsiteX251" fmla="*/ 1346164 w 1825036"/>
              <a:gd name="connsiteY251" fmla="*/ 249989 h 507078"/>
              <a:gd name="connsiteX252" fmla="*/ 1339445 w 1825036"/>
              <a:gd name="connsiteY252" fmla="*/ 247898 h 507078"/>
              <a:gd name="connsiteX253" fmla="*/ 1330191 w 1825036"/>
              <a:gd name="connsiteY253" fmla="*/ 253158 h 507078"/>
              <a:gd name="connsiteX254" fmla="*/ 1330191 w 1825036"/>
              <a:gd name="connsiteY254" fmla="*/ 291887 h 507078"/>
              <a:gd name="connsiteX255" fmla="*/ 1315549 w 1825036"/>
              <a:gd name="connsiteY255" fmla="*/ 291887 h 507078"/>
              <a:gd name="connsiteX256" fmla="*/ 1315549 w 1825036"/>
              <a:gd name="connsiteY256" fmla="*/ 237122 h 507078"/>
              <a:gd name="connsiteX257" fmla="*/ 1329303 w 1825036"/>
              <a:gd name="connsiteY257" fmla="*/ 237122 h 507078"/>
              <a:gd name="connsiteX258" fmla="*/ 1329367 w 1825036"/>
              <a:gd name="connsiteY258" fmla="*/ 237122 h 507078"/>
              <a:gd name="connsiteX259" fmla="*/ 1329811 w 1825036"/>
              <a:gd name="connsiteY259" fmla="*/ 243461 h 507078"/>
              <a:gd name="connsiteX260" fmla="*/ 1345530 w 1825036"/>
              <a:gd name="connsiteY260" fmla="*/ 236108 h 507078"/>
              <a:gd name="connsiteX261" fmla="*/ 1256919 w 1825036"/>
              <a:gd name="connsiteY261" fmla="*/ 236108 h 507078"/>
              <a:gd name="connsiteX262" fmla="*/ 1269849 w 1825036"/>
              <a:gd name="connsiteY262" fmla="*/ 241242 h 507078"/>
              <a:gd name="connsiteX263" fmla="*/ 1274223 w 1825036"/>
              <a:gd name="connsiteY263" fmla="*/ 256518 h 507078"/>
              <a:gd name="connsiteX264" fmla="*/ 1274223 w 1825036"/>
              <a:gd name="connsiteY264" fmla="*/ 291887 h 507078"/>
              <a:gd name="connsiteX265" fmla="*/ 1259581 w 1825036"/>
              <a:gd name="connsiteY265" fmla="*/ 291887 h 507078"/>
              <a:gd name="connsiteX266" fmla="*/ 1259581 w 1825036"/>
              <a:gd name="connsiteY266" fmla="*/ 256771 h 507078"/>
              <a:gd name="connsiteX267" fmla="*/ 1257553 w 1825036"/>
              <a:gd name="connsiteY267" fmla="*/ 249989 h 507078"/>
              <a:gd name="connsiteX268" fmla="*/ 1250834 w 1825036"/>
              <a:gd name="connsiteY268" fmla="*/ 247898 h 507078"/>
              <a:gd name="connsiteX269" fmla="*/ 1241580 w 1825036"/>
              <a:gd name="connsiteY269" fmla="*/ 253158 h 507078"/>
              <a:gd name="connsiteX270" fmla="*/ 1241580 w 1825036"/>
              <a:gd name="connsiteY270" fmla="*/ 291887 h 507078"/>
              <a:gd name="connsiteX271" fmla="*/ 1226938 w 1825036"/>
              <a:gd name="connsiteY271" fmla="*/ 291887 h 507078"/>
              <a:gd name="connsiteX272" fmla="*/ 1226938 w 1825036"/>
              <a:gd name="connsiteY272" fmla="*/ 237122 h 507078"/>
              <a:gd name="connsiteX273" fmla="*/ 1240692 w 1825036"/>
              <a:gd name="connsiteY273" fmla="*/ 237122 h 507078"/>
              <a:gd name="connsiteX274" fmla="*/ 1240756 w 1825036"/>
              <a:gd name="connsiteY274" fmla="*/ 237122 h 507078"/>
              <a:gd name="connsiteX275" fmla="*/ 1241200 w 1825036"/>
              <a:gd name="connsiteY275" fmla="*/ 243461 h 507078"/>
              <a:gd name="connsiteX276" fmla="*/ 1256919 w 1825036"/>
              <a:gd name="connsiteY276" fmla="*/ 236108 h 507078"/>
              <a:gd name="connsiteX277" fmla="*/ 1136234 w 1825036"/>
              <a:gd name="connsiteY277" fmla="*/ 236108 h 507078"/>
              <a:gd name="connsiteX278" fmla="*/ 1152904 w 1825036"/>
              <a:gd name="connsiteY278" fmla="*/ 241052 h 507078"/>
              <a:gd name="connsiteX279" fmla="*/ 1159179 w 1825036"/>
              <a:gd name="connsiteY279" fmla="*/ 253792 h 507078"/>
              <a:gd name="connsiteX280" fmla="*/ 1144538 w 1825036"/>
              <a:gd name="connsiteY280" fmla="*/ 253792 h 507078"/>
              <a:gd name="connsiteX281" fmla="*/ 1142509 w 1825036"/>
              <a:gd name="connsiteY281" fmla="*/ 248595 h 507078"/>
              <a:gd name="connsiteX282" fmla="*/ 1136171 w 1825036"/>
              <a:gd name="connsiteY282" fmla="*/ 246566 h 507078"/>
              <a:gd name="connsiteX283" fmla="*/ 1130466 w 1825036"/>
              <a:gd name="connsiteY283" fmla="*/ 248214 h 507078"/>
              <a:gd name="connsiteX284" fmla="*/ 1128438 w 1825036"/>
              <a:gd name="connsiteY284" fmla="*/ 252461 h 507078"/>
              <a:gd name="connsiteX285" fmla="*/ 1130720 w 1825036"/>
              <a:gd name="connsiteY285" fmla="*/ 256391 h 507078"/>
              <a:gd name="connsiteX286" fmla="*/ 1138516 w 1825036"/>
              <a:gd name="connsiteY286" fmla="*/ 258990 h 507078"/>
              <a:gd name="connsiteX287" fmla="*/ 1147707 w 1825036"/>
              <a:gd name="connsiteY287" fmla="*/ 261462 h 507078"/>
              <a:gd name="connsiteX288" fmla="*/ 1159306 w 1825036"/>
              <a:gd name="connsiteY288" fmla="*/ 276167 h 507078"/>
              <a:gd name="connsiteX289" fmla="*/ 1152904 w 1825036"/>
              <a:gd name="connsiteY289" fmla="*/ 288274 h 507078"/>
              <a:gd name="connsiteX290" fmla="*/ 1136298 w 1825036"/>
              <a:gd name="connsiteY290" fmla="*/ 292901 h 507078"/>
              <a:gd name="connsiteX291" fmla="*/ 1124064 w 1825036"/>
              <a:gd name="connsiteY291" fmla="*/ 290429 h 507078"/>
              <a:gd name="connsiteX292" fmla="*/ 1115698 w 1825036"/>
              <a:gd name="connsiteY292" fmla="*/ 283710 h 507078"/>
              <a:gd name="connsiteX293" fmla="*/ 1112655 w 1825036"/>
              <a:gd name="connsiteY293" fmla="*/ 274456 h 507078"/>
              <a:gd name="connsiteX294" fmla="*/ 1126536 w 1825036"/>
              <a:gd name="connsiteY294" fmla="*/ 274456 h 507078"/>
              <a:gd name="connsiteX295" fmla="*/ 1129452 w 1825036"/>
              <a:gd name="connsiteY295" fmla="*/ 280414 h 507078"/>
              <a:gd name="connsiteX296" fmla="*/ 1136678 w 1825036"/>
              <a:gd name="connsiteY296" fmla="*/ 282506 h 507078"/>
              <a:gd name="connsiteX297" fmla="*/ 1143016 w 1825036"/>
              <a:gd name="connsiteY297" fmla="*/ 280921 h 507078"/>
              <a:gd name="connsiteX298" fmla="*/ 1145171 w 1825036"/>
              <a:gd name="connsiteY298" fmla="*/ 276738 h 507078"/>
              <a:gd name="connsiteX299" fmla="*/ 1142509 w 1825036"/>
              <a:gd name="connsiteY299" fmla="*/ 272491 h 507078"/>
              <a:gd name="connsiteX300" fmla="*/ 1133952 w 1825036"/>
              <a:gd name="connsiteY300" fmla="*/ 269765 h 507078"/>
              <a:gd name="connsiteX301" fmla="*/ 1114430 w 1825036"/>
              <a:gd name="connsiteY301" fmla="*/ 253158 h 507078"/>
              <a:gd name="connsiteX302" fmla="*/ 1120451 w 1825036"/>
              <a:gd name="connsiteY302" fmla="*/ 240989 h 507078"/>
              <a:gd name="connsiteX303" fmla="*/ 1136234 w 1825036"/>
              <a:gd name="connsiteY303" fmla="*/ 236108 h 507078"/>
              <a:gd name="connsiteX304" fmla="*/ 1039572 w 1825036"/>
              <a:gd name="connsiteY304" fmla="*/ 236108 h 507078"/>
              <a:gd name="connsiteX305" fmla="*/ 1057700 w 1825036"/>
              <a:gd name="connsiteY305" fmla="*/ 242890 h 507078"/>
              <a:gd name="connsiteX306" fmla="*/ 1065496 w 1825036"/>
              <a:gd name="connsiteY306" fmla="*/ 261335 h 507078"/>
              <a:gd name="connsiteX307" fmla="*/ 1065623 w 1825036"/>
              <a:gd name="connsiteY307" fmla="*/ 265075 h 507078"/>
              <a:gd name="connsiteX308" fmla="*/ 1058587 w 1825036"/>
              <a:gd name="connsiteY308" fmla="*/ 285295 h 507078"/>
              <a:gd name="connsiteX309" fmla="*/ 1039699 w 1825036"/>
              <a:gd name="connsiteY309" fmla="*/ 292901 h 507078"/>
              <a:gd name="connsiteX310" fmla="*/ 1020810 w 1825036"/>
              <a:gd name="connsiteY310" fmla="*/ 285295 h 507078"/>
              <a:gd name="connsiteX311" fmla="*/ 1013774 w 1825036"/>
              <a:gd name="connsiteY311" fmla="*/ 264631 h 507078"/>
              <a:gd name="connsiteX312" fmla="*/ 1013774 w 1825036"/>
              <a:gd name="connsiteY312" fmla="*/ 263934 h 507078"/>
              <a:gd name="connsiteX313" fmla="*/ 1013711 w 1825036"/>
              <a:gd name="connsiteY313" fmla="*/ 263997 h 507078"/>
              <a:gd name="connsiteX314" fmla="*/ 1016817 w 1825036"/>
              <a:gd name="connsiteY314" fmla="*/ 249482 h 507078"/>
              <a:gd name="connsiteX315" fmla="*/ 1025881 w 1825036"/>
              <a:gd name="connsiteY315" fmla="*/ 239594 h 507078"/>
              <a:gd name="connsiteX316" fmla="*/ 1039572 w 1825036"/>
              <a:gd name="connsiteY316" fmla="*/ 236108 h 507078"/>
              <a:gd name="connsiteX317" fmla="*/ 1546714 w 1825036"/>
              <a:gd name="connsiteY317" fmla="*/ 236044 h 507078"/>
              <a:gd name="connsiteX318" fmla="*/ 1563194 w 1825036"/>
              <a:gd name="connsiteY318" fmla="*/ 241875 h 507078"/>
              <a:gd name="connsiteX319" fmla="*/ 1569469 w 1825036"/>
              <a:gd name="connsiteY319" fmla="*/ 257468 h 507078"/>
              <a:gd name="connsiteX320" fmla="*/ 1555778 w 1825036"/>
              <a:gd name="connsiteY320" fmla="*/ 257468 h 507078"/>
              <a:gd name="connsiteX321" fmla="*/ 1553116 w 1825036"/>
              <a:gd name="connsiteY321" fmla="*/ 250496 h 507078"/>
              <a:gd name="connsiteX322" fmla="*/ 1546460 w 1825036"/>
              <a:gd name="connsiteY322" fmla="*/ 247834 h 507078"/>
              <a:gd name="connsiteX323" fmla="*/ 1538727 w 1825036"/>
              <a:gd name="connsiteY323" fmla="*/ 251573 h 507078"/>
              <a:gd name="connsiteX324" fmla="*/ 1536129 w 1825036"/>
              <a:gd name="connsiteY324" fmla="*/ 263680 h 507078"/>
              <a:gd name="connsiteX325" fmla="*/ 1536129 w 1825036"/>
              <a:gd name="connsiteY325" fmla="*/ 265201 h 507078"/>
              <a:gd name="connsiteX326" fmla="*/ 1538727 w 1825036"/>
              <a:gd name="connsiteY326" fmla="*/ 277371 h 507078"/>
              <a:gd name="connsiteX327" fmla="*/ 1546587 w 1825036"/>
              <a:gd name="connsiteY327" fmla="*/ 281047 h 507078"/>
              <a:gd name="connsiteX328" fmla="*/ 1546587 w 1825036"/>
              <a:gd name="connsiteY328" fmla="*/ 281111 h 507078"/>
              <a:gd name="connsiteX329" fmla="*/ 1553179 w 1825036"/>
              <a:gd name="connsiteY329" fmla="*/ 278892 h 507078"/>
              <a:gd name="connsiteX330" fmla="*/ 1555841 w 1825036"/>
              <a:gd name="connsiteY330" fmla="*/ 272934 h 507078"/>
              <a:gd name="connsiteX331" fmla="*/ 1569532 w 1825036"/>
              <a:gd name="connsiteY331" fmla="*/ 272934 h 507078"/>
              <a:gd name="connsiteX332" fmla="*/ 1566490 w 1825036"/>
              <a:gd name="connsiteY332" fmla="*/ 283139 h 507078"/>
              <a:gd name="connsiteX333" fmla="*/ 1558313 w 1825036"/>
              <a:gd name="connsiteY333" fmla="*/ 290301 h 507078"/>
              <a:gd name="connsiteX334" fmla="*/ 1546840 w 1825036"/>
              <a:gd name="connsiteY334" fmla="*/ 292837 h 507078"/>
              <a:gd name="connsiteX335" fmla="*/ 1528332 w 1825036"/>
              <a:gd name="connsiteY335" fmla="*/ 285357 h 507078"/>
              <a:gd name="connsiteX336" fmla="*/ 1521550 w 1825036"/>
              <a:gd name="connsiteY336" fmla="*/ 264757 h 507078"/>
              <a:gd name="connsiteX337" fmla="*/ 1521550 w 1825036"/>
              <a:gd name="connsiteY337" fmla="*/ 263807 h 507078"/>
              <a:gd name="connsiteX338" fmla="*/ 1528269 w 1825036"/>
              <a:gd name="connsiteY338" fmla="*/ 243587 h 507078"/>
              <a:gd name="connsiteX339" fmla="*/ 1546714 w 1825036"/>
              <a:gd name="connsiteY339" fmla="*/ 236044 h 507078"/>
              <a:gd name="connsiteX340" fmla="*/ 959644 w 1825036"/>
              <a:gd name="connsiteY340" fmla="*/ 218233 h 507078"/>
              <a:gd name="connsiteX341" fmla="*/ 1007626 w 1825036"/>
              <a:gd name="connsiteY341" fmla="*/ 218233 h 507078"/>
              <a:gd name="connsiteX342" fmla="*/ 1007626 w 1825036"/>
              <a:gd name="connsiteY342" fmla="*/ 230530 h 507078"/>
              <a:gd name="connsiteX343" fmla="*/ 974856 w 1825036"/>
              <a:gd name="connsiteY343" fmla="*/ 230530 h 507078"/>
              <a:gd name="connsiteX344" fmla="*/ 974856 w 1825036"/>
              <a:gd name="connsiteY344" fmla="*/ 249545 h 507078"/>
              <a:gd name="connsiteX345" fmla="*/ 1004013 w 1825036"/>
              <a:gd name="connsiteY345" fmla="*/ 249545 h 507078"/>
              <a:gd name="connsiteX346" fmla="*/ 1004013 w 1825036"/>
              <a:gd name="connsiteY346" fmla="*/ 261778 h 507078"/>
              <a:gd name="connsiteX347" fmla="*/ 974856 w 1825036"/>
              <a:gd name="connsiteY347" fmla="*/ 261778 h 507078"/>
              <a:gd name="connsiteX348" fmla="*/ 974856 w 1825036"/>
              <a:gd name="connsiteY348" fmla="*/ 291886 h 507078"/>
              <a:gd name="connsiteX349" fmla="*/ 959644 w 1825036"/>
              <a:gd name="connsiteY349" fmla="*/ 291886 h 507078"/>
              <a:gd name="connsiteX350" fmla="*/ 1295013 w 1825036"/>
              <a:gd name="connsiteY350" fmla="*/ 215444 h 507078"/>
              <a:gd name="connsiteX351" fmla="*/ 1300971 w 1825036"/>
              <a:gd name="connsiteY351" fmla="*/ 217599 h 507078"/>
              <a:gd name="connsiteX352" fmla="*/ 1303190 w 1825036"/>
              <a:gd name="connsiteY352" fmla="*/ 222987 h 507078"/>
              <a:gd name="connsiteX353" fmla="*/ 1300971 w 1825036"/>
              <a:gd name="connsiteY353" fmla="*/ 228438 h 507078"/>
              <a:gd name="connsiteX354" fmla="*/ 1295013 w 1825036"/>
              <a:gd name="connsiteY354" fmla="*/ 230593 h 507078"/>
              <a:gd name="connsiteX355" fmla="*/ 1289055 w 1825036"/>
              <a:gd name="connsiteY355" fmla="*/ 228438 h 507078"/>
              <a:gd name="connsiteX356" fmla="*/ 1286773 w 1825036"/>
              <a:gd name="connsiteY356" fmla="*/ 222987 h 507078"/>
              <a:gd name="connsiteX357" fmla="*/ 1288992 w 1825036"/>
              <a:gd name="connsiteY357" fmla="*/ 217599 h 507078"/>
              <a:gd name="connsiteX358" fmla="*/ 1295013 w 1825036"/>
              <a:gd name="connsiteY358" fmla="*/ 215444 h 507078"/>
              <a:gd name="connsiteX359" fmla="*/ 1579040 w 1825036"/>
              <a:gd name="connsiteY359" fmla="*/ 214177 h 507078"/>
              <a:gd name="connsiteX360" fmla="*/ 1593682 w 1825036"/>
              <a:gd name="connsiteY360" fmla="*/ 214177 h 507078"/>
              <a:gd name="connsiteX361" fmla="*/ 1593682 w 1825036"/>
              <a:gd name="connsiteY361" fmla="*/ 243080 h 507078"/>
              <a:gd name="connsiteX362" fmla="*/ 1608324 w 1825036"/>
              <a:gd name="connsiteY362" fmla="*/ 236108 h 507078"/>
              <a:gd name="connsiteX363" fmla="*/ 1626388 w 1825036"/>
              <a:gd name="connsiteY363" fmla="*/ 256835 h 507078"/>
              <a:gd name="connsiteX364" fmla="*/ 1626388 w 1825036"/>
              <a:gd name="connsiteY364" fmla="*/ 291887 h 507078"/>
              <a:gd name="connsiteX365" fmla="*/ 1611747 w 1825036"/>
              <a:gd name="connsiteY365" fmla="*/ 291887 h 507078"/>
              <a:gd name="connsiteX366" fmla="*/ 1611747 w 1825036"/>
              <a:gd name="connsiteY366" fmla="*/ 257152 h 507078"/>
              <a:gd name="connsiteX367" fmla="*/ 1609718 w 1825036"/>
              <a:gd name="connsiteY367" fmla="*/ 250180 h 507078"/>
              <a:gd name="connsiteX368" fmla="*/ 1602999 w 1825036"/>
              <a:gd name="connsiteY368" fmla="*/ 247961 h 507078"/>
              <a:gd name="connsiteX369" fmla="*/ 1593682 w 1825036"/>
              <a:gd name="connsiteY369" fmla="*/ 252905 h 507078"/>
              <a:gd name="connsiteX370" fmla="*/ 1593682 w 1825036"/>
              <a:gd name="connsiteY370" fmla="*/ 291887 h 507078"/>
              <a:gd name="connsiteX371" fmla="*/ 1579040 w 1825036"/>
              <a:gd name="connsiteY371" fmla="*/ 291887 h 507078"/>
              <a:gd name="connsiteX372" fmla="*/ 1170335 w 1825036"/>
              <a:gd name="connsiteY372" fmla="*/ 214177 h 507078"/>
              <a:gd name="connsiteX373" fmla="*/ 1184977 w 1825036"/>
              <a:gd name="connsiteY373" fmla="*/ 214177 h 507078"/>
              <a:gd name="connsiteX374" fmla="*/ 1184977 w 1825036"/>
              <a:gd name="connsiteY374" fmla="*/ 257215 h 507078"/>
              <a:gd name="connsiteX375" fmla="*/ 1187829 w 1825036"/>
              <a:gd name="connsiteY375" fmla="*/ 253602 h 507078"/>
              <a:gd name="connsiteX376" fmla="*/ 1201837 w 1825036"/>
              <a:gd name="connsiteY376" fmla="*/ 237122 h 507078"/>
              <a:gd name="connsiteX377" fmla="*/ 1219395 w 1825036"/>
              <a:gd name="connsiteY377" fmla="*/ 237122 h 507078"/>
              <a:gd name="connsiteX378" fmla="*/ 1199619 w 1825036"/>
              <a:gd name="connsiteY378" fmla="*/ 259941 h 507078"/>
              <a:gd name="connsiteX379" fmla="*/ 1221106 w 1825036"/>
              <a:gd name="connsiteY379" fmla="*/ 291887 h 507078"/>
              <a:gd name="connsiteX380" fmla="*/ 1204309 w 1825036"/>
              <a:gd name="connsiteY380" fmla="*/ 291887 h 507078"/>
              <a:gd name="connsiteX381" fmla="*/ 1190238 w 1825036"/>
              <a:gd name="connsiteY381" fmla="*/ 269956 h 507078"/>
              <a:gd name="connsiteX382" fmla="*/ 1184977 w 1825036"/>
              <a:gd name="connsiteY382" fmla="*/ 275216 h 507078"/>
              <a:gd name="connsiteX383" fmla="*/ 1184977 w 1825036"/>
              <a:gd name="connsiteY383" fmla="*/ 291887 h 507078"/>
              <a:gd name="connsiteX384" fmla="*/ 1170335 w 1825036"/>
              <a:gd name="connsiteY384" fmla="*/ 291887 h 507078"/>
              <a:gd name="connsiteX385" fmla="*/ 1502598 w 1825036"/>
              <a:gd name="connsiteY385" fmla="*/ 135897 h 507078"/>
              <a:gd name="connsiteX386" fmla="*/ 1490872 w 1825036"/>
              <a:gd name="connsiteY386" fmla="*/ 143503 h 507078"/>
              <a:gd name="connsiteX387" fmla="*/ 1490872 w 1825036"/>
              <a:gd name="connsiteY387" fmla="*/ 144390 h 507078"/>
              <a:gd name="connsiteX388" fmla="*/ 1492773 w 1825036"/>
              <a:gd name="connsiteY388" fmla="*/ 148891 h 507078"/>
              <a:gd name="connsiteX389" fmla="*/ 1498034 w 1825036"/>
              <a:gd name="connsiteY389" fmla="*/ 150665 h 507078"/>
              <a:gd name="connsiteX390" fmla="*/ 1503992 w 1825036"/>
              <a:gd name="connsiteY390" fmla="*/ 149208 h 507078"/>
              <a:gd name="connsiteX391" fmla="*/ 1508049 w 1825036"/>
              <a:gd name="connsiteY391" fmla="*/ 145341 h 507078"/>
              <a:gd name="connsiteX392" fmla="*/ 1508049 w 1825036"/>
              <a:gd name="connsiteY392" fmla="*/ 135897 h 507078"/>
              <a:gd name="connsiteX393" fmla="*/ 1471286 w 1825036"/>
              <a:gd name="connsiteY393" fmla="*/ 119728 h 507078"/>
              <a:gd name="connsiteX394" fmla="*/ 1471349 w 1825036"/>
              <a:gd name="connsiteY394" fmla="*/ 119733 h 507078"/>
              <a:gd name="connsiteX395" fmla="*/ 1471286 w 1825036"/>
              <a:gd name="connsiteY395" fmla="*/ 119733 h 507078"/>
              <a:gd name="connsiteX396" fmla="*/ 1106824 w 1825036"/>
              <a:gd name="connsiteY396" fmla="*/ 119728 h 507078"/>
              <a:gd name="connsiteX397" fmla="*/ 1106887 w 1825036"/>
              <a:gd name="connsiteY397" fmla="*/ 119733 h 507078"/>
              <a:gd name="connsiteX398" fmla="*/ 1106824 w 1825036"/>
              <a:gd name="connsiteY398" fmla="*/ 119733 h 507078"/>
              <a:gd name="connsiteX399" fmla="*/ 1137502 w 1825036"/>
              <a:gd name="connsiteY399" fmla="*/ 116881 h 507078"/>
              <a:gd name="connsiteX400" fmla="*/ 1129571 w 1825036"/>
              <a:gd name="connsiteY400" fmla="*/ 121175 h 507078"/>
              <a:gd name="connsiteX401" fmla="*/ 1126924 w 1825036"/>
              <a:gd name="connsiteY401" fmla="*/ 134089 h 507078"/>
              <a:gd name="connsiteX402" fmla="*/ 1126917 w 1825036"/>
              <a:gd name="connsiteY402" fmla="*/ 134059 h 507078"/>
              <a:gd name="connsiteX403" fmla="*/ 1126917 w 1825036"/>
              <a:gd name="connsiteY403" fmla="*/ 134122 h 507078"/>
              <a:gd name="connsiteX404" fmla="*/ 1126924 w 1825036"/>
              <a:gd name="connsiteY404" fmla="*/ 134089 h 507078"/>
              <a:gd name="connsiteX405" fmla="*/ 1129579 w 1825036"/>
              <a:gd name="connsiteY405" fmla="*/ 145912 h 507078"/>
              <a:gd name="connsiteX406" fmla="*/ 1137375 w 1825036"/>
              <a:gd name="connsiteY406" fmla="*/ 150032 h 507078"/>
              <a:gd name="connsiteX407" fmla="*/ 1146946 w 1825036"/>
              <a:gd name="connsiteY407" fmla="*/ 144264 h 507078"/>
              <a:gd name="connsiteX408" fmla="*/ 1146946 w 1825036"/>
              <a:gd name="connsiteY408" fmla="*/ 122586 h 507078"/>
              <a:gd name="connsiteX409" fmla="*/ 1137502 w 1825036"/>
              <a:gd name="connsiteY409" fmla="*/ 116881 h 507078"/>
              <a:gd name="connsiteX410" fmla="*/ 1595647 w 1825036"/>
              <a:gd name="connsiteY410" fmla="*/ 116818 h 507078"/>
              <a:gd name="connsiteX411" fmla="*/ 1588611 w 1825036"/>
              <a:gd name="connsiteY411" fmla="*/ 119733 h 507078"/>
              <a:gd name="connsiteX412" fmla="*/ 1585125 w 1825036"/>
              <a:gd name="connsiteY412" fmla="*/ 128163 h 507078"/>
              <a:gd name="connsiteX413" fmla="*/ 1605471 w 1825036"/>
              <a:gd name="connsiteY413" fmla="*/ 128163 h 507078"/>
              <a:gd name="connsiteX414" fmla="*/ 1605471 w 1825036"/>
              <a:gd name="connsiteY414" fmla="*/ 127023 h 507078"/>
              <a:gd name="connsiteX415" fmla="*/ 1602809 w 1825036"/>
              <a:gd name="connsiteY415" fmla="*/ 119480 h 507078"/>
              <a:gd name="connsiteX416" fmla="*/ 1595647 w 1825036"/>
              <a:gd name="connsiteY416" fmla="*/ 116818 h 507078"/>
              <a:gd name="connsiteX417" fmla="*/ 1653516 w 1825036"/>
              <a:gd name="connsiteY417" fmla="*/ 116817 h 507078"/>
              <a:gd name="connsiteX418" fmla="*/ 1645276 w 1825036"/>
              <a:gd name="connsiteY418" fmla="*/ 121127 h 507078"/>
              <a:gd name="connsiteX419" fmla="*/ 1642234 w 1825036"/>
              <a:gd name="connsiteY419" fmla="*/ 134058 h 507078"/>
              <a:gd name="connsiteX420" fmla="*/ 1642170 w 1825036"/>
              <a:gd name="connsiteY420" fmla="*/ 134058 h 507078"/>
              <a:gd name="connsiteX421" fmla="*/ 1645149 w 1825036"/>
              <a:gd name="connsiteY421" fmla="*/ 145784 h 507078"/>
              <a:gd name="connsiteX422" fmla="*/ 1653390 w 1825036"/>
              <a:gd name="connsiteY422" fmla="*/ 150031 h 507078"/>
              <a:gd name="connsiteX423" fmla="*/ 1662961 w 1825036"/>
              <a:gd name="connsiteY423" fmla="*/ 144960 h 507078"/>
              <a:gd name="connsiteX424" fmla="*/ 1662961 w 1825036"/>
              <a:gd name="connsiteY424" fmla="*/ 121825 h 507078"/>
              <a:gd name="connsiteX425" fmla="*/ 1653516 w 1825036"/>
              <a:gd name="connsiteY425" fmla="*/ 116817 h 507078"/>
              <a:gd name="connsiteX426" fmla="*/ 1198098 w 1825036"/>
              <a:gd name="connsiteY426" fmla="*/ 116754 h 507078"/>
              <a:gd name="connsiteX427" fmla="*/ 1189795 w 1825036"/>
              <a:gd name="connsiteY427" fmla="*/ 120938 h 507078"/>
              <a:gd name="connsiteX428" fmla="*/ 1186879 w 1825036"/>
              <a:gd name="connsiteY428" fmla="*/ 133868 h 507078"/>
              <a:gd name="connsiteX429" fmla="*/ 1186879 w 1825036"/>
              <a:gd name="connsiteY429" fmla="*/ 133931 h 507078"/>
              <a:gd name="connsiteX430" fmla="*/ 1189795 w 1825036"/>
              <a:gd name="connsiteY430" fmla="*/ 145848 h 507078"/>
              <a:gd name="connsiteX431" fmla="*/ 1198225 w 1825036"/>
              <a:gd name="connsiteY431" fmla="*/ 149968 h 507078"/>
              <a:gd name="connsiteX432" fmla="*/ 1206528 w 1825036"/>
              <a:gd name="connsiteY432" fmla="*/ 145848 h 507078"/>
              <a:gd name="connsiteX433" fmla="*/ 1209507 w 1825036"/>
              <a:gd name="connsiteY433" fmla="*/ 132791 h 507078"/>
              <a:gd name="connsiteX434" fmla="*/ 1206528 w 1825036"/>
              <a:gd name="connsiteY434" fmla="*/ 120938 h 507078"/>
              <a:gd name="connsiteX435" fmla="*/ 1198098 w 1825036"/>
              <a:gd name="connsiteY435" fmla="*/ 116754 h 507078"/>
              <a:gd name="connsiteX436" fmla="*/ 1039572 w 1825036"/>
              <a:gd name="connsiteY436" fmla="*/ 116754 h 507078"/>
              <a:gd name="connsiteX437" fmla="*/ 1031269 w 1825036"/>
              <a:gd name="connsiteY437" fmla="*/ 120938 h 507078"/>
              <a:gd name="connsiteX438" fmla="*/ 1028353 w 1825036"/>
              <a:gd name="connsiteY438" fmla="*/ 133868 h 507078"/>
              <a:gd name="connsiteX439" fmla="*/ 1028353 w 1825036"/>
              <a:gd name="connsiteY439" fmla="*/ 133931 h 507078"/>
              <a:gd name="connsiteX440" fmla="*/ 1031269 w 1825036"/>
              <a:gd name="connsiteY440" fmla="*/ 145848 h 507078"/>
              <a:gd name="connsiteX441" fmla="*/ 1039699 w 1825036"/>
              <a:gd name="connsiteY441" fmla="*/ 149968 h 507078"/>
              <a:gd name="connsiteX442" fmla="*/ 1048002 w 1825036"/>
              <a:gd name="connsiteY442" fmla="*/ 145848 h 507078"/>
              <a:gd name="connsiteX443" fmla="*/ 1050981 w 1825036"/>
              <a:gd name="connsiteY443" fmla="*/ 132791 h 507078"/>
              <a:gd name="connsiteX444" fmla="*/ 1048002 w 1825036"/>
              <a:gd name="connsiteY444" fmla="*/ 120938 h 507078"/>
              <a:gd name="connsiteX445" fmla="*/ 1039572 w 1825036"/>
              <a:gd name="connsiteY445" fmla="*/ 116754 h 507078"/>
              <a:gd name="connsiteX446" fmla="*/ 1691167 w 1825036"/>
              <a:gd name="connsiteY446" fmla="*/ 106043 h 507078"/>
              <a:gd name="connsiteX447" fmla="*/ 1705873 w 1825036"/>
              <a:gd name="connsiteY447" fmla="*/ 106043 h 507078"/>
              <a:gd name="connsiteX448" fmla="*/ 1705873 w 1825036"/>
              <a:gd name="connsiteY448" fmla="*/ 160807 h 507078"/>
              <a:gd name="connsiteX449" fmla="*/ 1691167 w 1825036"/>
              <a:gd name="connsiteY449" fmla="*/ 160807 h 507078"/>
              <a:gd name="connsiteX450" fmla="*/ 1649777 w 1825036"/>
              <a:gd name="connsiteY450" fmla="*/ 105091 h 507078"/>
              <a:gd name="connsiteX451" fmla="*/ 1663785 w 1825036"/>
              <a:gd name="connsiteY451" fmla="*/ 111303 h 507078"/>
              <a:gd name="connsiteX452" fmla="*/ 1664419 w 1825036"/>
              <a:gd name="connsiteY452" fmla="*/ 106169 h 507078"/>
              <a:gd name="connsiteX453" fmla="*/ 1677666 w 1825036"/>
              <a:gd name="connsiteY453" fmla="*/ 106169 h 507078"/>
              <a:gd name="connsiteX454" fmla="*/ 1677666 w 1825036"/>
              <a:gd name="connsiteY454" fmla="*/ 159095 h 507078"/>
              <a:gd name="connsiteX455" fmla="*/ 1674433 w 1825036"/>
              <a:gd name="connsiteY455" fmla="*/ 171582 h 507078"/>
              <a:gd name="connsiteX456" fmla="*/ 1665243 w 1825036"/>
              <a:gd name="connsiteY456" fmla="*/ 179695 h 507078"/>
              <a:gd name="connsiteX457" fmla="*/ 1651361 w 1825036"/>
              <a:gd name="connsiteY457" fmla="*/ 182484 h 507078"/>
              <a:gd name="connsiteX458" fmla="*/ 1639635 w 1825036"/>
              <a:gd name="connsiteY458" fmla="*/ 180075 h 507078"/>
              <a:gd name="connsiteX459" fmla="*/ 1630951 w 1825036"/>
              <a:gd name="connsiteY459" fmla="*/ 173863 h 507078"/>
              <a:gd name="connsiteX460" fmla="*/ 1637417 w 1825036"/>
              <a:gd name="connsiteY460" fmla="*/ 164990 h 507078"/>
              <a:gd name="connsiteX461" fmla="*/ 1650664 w 1825036"/>
              <a:gd name="connsiteY461" fmla="*/ 171138 h 507078"/>
              <a:gd name="connsiteX462" fmla="*/ 1659728 w 1825036"/>
              <a:gd name="connsiteY462" fmla="*/ 168032 h 507078"/>
              <a:gd name="connsiteX463" fmla="*/ 1662961 w 1825036"/>
              <a:gd name="connsiteY463" fmla="*/ 159222 h 507078"/>
              <a:gd name="connsiteX464" fmla="*/ 1662961 w 1825036"/>
              <a:gd name="connsiteY464" fmla="*/ 156306 h 507078"/>
              <a:gd name="connsiteX465" fmla="*/ 1649650 w 1825036"/>
              <a:gd name="connsiteY465" fmla="*/ 162011 h 507078"/>
              <a:gd name="connsiteX466" fmla="*/ 1633677 w 1825036"/>
              <a:gd name="connsiteY466" fmla="*/ 154278 h 507078"/>
              <a:gd name="connsiteX467" fmla="*/ 1627592 w 1825036"/>
              <a:gd name="connsiteY467" fmla="*/ 133804 h 507078"/>
              <a:gd name="connsiteX468" fmla="*/ 1627592 w 1825036"/>
              <a:gd name="connsiteY468" fmla="*/ 133170 h 507078"/>
              <a:gd name="connsiteX469" fmla="*/ 1627592 w 1825036"/>
              <a:gd name="connsiteY469" fmla="*/ 133044 h 507078"/>
              <a:gd name="connsiteX470" fmla="*/ 1633614 w 1825036"/>
              <a:gd name="connsiteY470" fmla="*/ 112761 h 507078"/>
              <a:gd name="connsiteX471" fmla="*/ 1649777 w 1825036"/>
              <a:gd name="connsiteY471" fmla="*/ 105091 h 507078"/>
              <a:gd name="connsiteX472" fmla="*/ 1740227 w 1825036"/>
              <a:gd name="connsiteY472" fmla="*/ 105028 h 507078"/>
              <a:gd name="connsiteX473" fmla="*/ 1756897 w 1825036"/>
              <a:gd name="connsiteY473" fmla="*/ 109972 h 507078"/>
              <a:gd name="connsiteX474" fmla="*/ 1763173 w 1825036"/>
              <a:gd name="connsiteY474" fmla="*/ 122712 h 507078"/>
              <a:gd name="connsiteX475" fmla="*/ 1748531 w 1825036"/>
              <a:gd name="connsiteY475" fmla="*/ 122712 h 507078"/>
              <a:gd name="connsiteX476" fmla="*/ 1746502 w 1825036"/>
              <a:gd name="connsiteY476" fmla="*/ 117515 h 507078"/>
              <a:gd name="connsiteX477" fmla="*/ 1740164 w 1825036"/>
              <a:gd name="connsiteY477" fmla="*/ 115486 h 507078"/>
              <a:gd name="connsiteX478" fmla="*/ 1734459 w 1825036"/>
              <a:gd name="connsiteY478" fmla="*/ 117134 h 507078"/>
              <a:gd name="connsiteX479" fmla="*/ 1732431 w 1825036"/>
              <a:gd name="connsiteY479" fmla="*/ 121381 h 507078"/>
              <a:gd name="connsiteX480" fmla="*/ 1734713 w 1825036"/>
              <a:gd name="connsiteY480" fmla="*/ 125311 h 507078"/>
              <a:gd name="connsiteX481" fmla="*/ 1742509 w 1825036"/>
              <a:gd name="connsiteY481" fmla="*/ 127910 h 507078"/>
              <a:gd name="connsiteX482" fmla="*/ 1751700 w 1825036"/>
              <a:gd name="connsiteY482" fmla="*/ 130382 h 507078"/>
              <a:gd name="connsiteX483" fmla="*/ 1763299 w 1825036"/>
              <a:gd name="connsiteY483" fmla="*/ 145087 h 507078"/>
              <a:gd name="connsiteX484" fmla="*/ 1756897 w 1825036"/>
              <a:gd name="connsiteY484" fmla="*/ 157194 h 507078"/>
              <a:gd name="connsiteX485" fmla="*/ 1740291 w 1825036"/>
              <a:gd name="connsiteY485" fmla="*/ 161821 h 507078"/>
              <a:gd name="connsiteX486" fmla="*/ 1728057 w 1825036"/>
              <a:gd name="connsiteY486" fmla="*/ 159349 h 507078"/>
              <a:gd name="connsiteX487" fmla="*/ 1719691 w 1825036"/>
              <a:gd name="connsiteY487" fmla="*/ 152630 h 507078"/>
              <a:gd name="connsiteX488" fmla="*/ 1716648 w 1825036"/>
              <a:gd name="connsiteY488" fmla="*/ 143376 h 507078"/>
              <a:gd name="connsiteX489" fmla="*/ 1730529 w 1825036"/>
              <a:gd name="connsiteY489" fmla="*/ 143376 h 507078"/>
              <a:gd name="connsiteX490" fmla="*/ 1733445 w 1825036"/>
              <a:gd name="connsiteY490" fmla="*/ 149334 h 507078"/>
              <a:gd name="connsiteX491" fmla="*/ 1740607 w 1825036"/>
              <a:gd name="connsiteY491" fmla="*/ 151426 h 507078"/>
              <a:gd name="connsiteX492" fmla="*/ 1746946 w 1825036"/>
              <a:gd name="connsiteY492" fmla="*/ 149841 h 507078"/>
              <a:gd name="connsiteX493" fmla="*/ 1749101 w 1825036"/>
              <a:gd name="connsiteY493" fmla="*/ 145658 h 507078"/>
              <a:gd name="connsiteX494" fmla="*/ 1746439 w 1825036"/>
              <a:gd name="connsiteY494" fmla="*/ 141411 h 507078"/>
              <a:gd name="connsiteX495" fmla="*/ 1737882 w 1825036"/>
              <a:gd name="connsiteY495" fmla="*/ 138685 h 507078"/>
              <a:gd name="connsiteX496" fmla="*/ 1718360 w 1825036"/>
              <a:gd name="connsiteY496" fmla="*/ 122079 h 507078"/>
              <a:gd name="connsiteX497" fmla="*/ 1724444 w 1825036"/>
              <a:gd name="connsiteY497" fmla="*/ 109909 h 507078"/>
              <a:gd name="connsiteX498" fmla="*/ 1740227 w 1825036"/>
              <a:gd name="connsiteY498" fmla="*/ 105028 h 507078"/>
              <a:gd name="connsiteX499" fmla="*/ 1595710 w 1825036"/>
              <a:gd name="connsiteY499" fmla="*/ 105028 h 507078"/>
              <a:gd name="connsiteX500" fmla="*/ 1613394 w 1825036"/>
              <a:gd name="connsiteY500" fmla="*/ 112127 h 507078"/>
              <a:gd name="connsiteX501" fmla="*/ 1619860 w 1825036"/>
              <a:gd name="connsiteY501" fmla="*/ 132220 h 507078"/>
              <a:gd name="connsiteX502" fmla="*/ 1619860 w 1825036"/>
              <a:gd name="connsiteY502" fmla="*/ 138178 h 507078"/>
              <a:gd name="connsiteX503" fmla="*/ 1584998 w 1825036"/>
              <a:gd name="connsiteY503" fmla="*/ 138178 h 507078"/>
              <a:gd name="connsiteX504" fmla="*/ 1589308 w 1825036"/>
              <a:gd name="connsiteY504" fmla="*/ 146799 h 507078"/>
              <a:gd name="connsiteX505" fmla="*/ 1598309 w 1825036"/>
              <a:gd name="connsiteY505" fmla="*/ 150031 h 507078"/>
              <a:gd name="connsiteX506" fmla="*/ 1611493 w 1825036"/>
              <a:gd name="connsiteY506" fmla="*/ 143883 h 507078"/>
              <a:gd name="connsiteX507" fmla="*/ 1618655 w 1825036"/>
              <a:gd name="connsiteY507" fmla="*/ 151933 h 507078"/>
              <a:gd name="connsiteX508" fmla="*/ 1609718 w 1825036"/>
              <a:gd name="connsiteY508" fmla="*/ 159222 h 507078"/>
              <a:gd name="connsiteX509" fmla="*/ 1597295 w 1825036"/>
              <a:gd name="connsiteY509" fmla="*/ 161821 h 507078"/>
              <a:gd name="connsiteX510" fmla="*/ 1577709 w 1825036"/>
              <a:gd name="connsiteY510" fmla="*/ 154405 h 507078"/>
              <a:gd name="connsiteX511" fmla="*/ 1570166 w 1825036"/>
              <a:gd name="connsiteY511" fmla="*/ 134755 h 507078"/>
              <a:gd name="connsiteX512" fmla="*/ 1570166 w 1825036"/>
              <a:gd name="connsiteY512" fmla="*/ 133361 h 507078"/>
              <a:gd name="connsiteX513" fmla="*/ 1573335 w 1825036"/>
              <a:gd name="connsiteY513" fmla="*/ 118592 h 507078"/>
              <a:gd name="connsiteX514" fmla="*/ 1582399 w 1825036"/>
              <a:gd name="connsiteY514" fmla="*/ 108578 h 507078"/>
              <a:gd name="connsiteX515" fmla="*/ 1595710 w 1825036"/>
              <a:gd name="connsiteY515" fmla="*/ 105028 h 507078"/>
              <a:gd name="connsiteX516" fmla="*/ 1466912 w 1825036"/>
              <a:gd name="connsiteY516" fmla="*/ 105028 h 507078"/>
              <a:gd name="connsiteX517" fmla="*/ 1471476 w 1825036"/>
              <a:gd name="connsiteY517" fmla="*/ 105662 h 507078"/>
              <a:gd name="connsiteX518" fmla="*/ 1471286 w 1825036"/>
              <a:gd name="connsiteY518" fmla="*/ 119728 h 507078"/>
              <a:gd name="connsiteX519" fmla="*/ 1466088 w 1825036"/>
              <a:gd name="connsiteY519" fmla="*/ 119353 h 507078"/>
              <a:gd name="connsiteX520" fmla="*/ 1455186 w 1825036"/>
              <a:gd name="connsiteY520" fmla="*/ 124994 h 507078"/>
              <a:gd name="connsiteX521" fmla="*/ 1455186 w 1825036"/>
              <a:gd name="connsiteY521" fmla="*/ 160807 h 507078"/>
              <a:gd name="connsiteX522" fmla="*/ 1440544 w 1825036"/>
              <a:gd name="connsiteY522" fmla="*/ 160807 h 507078"/>
              <a:gd name="connsiteX523" fmla="*/ 1440544 w 1825036"/>
              <a:gd name="connsiteY523" fmla="*/ 106042 h 507078"/>
              <a:gd name="connsiteX524" fmla="*/ 1454362 w 1825036"/>
              <a:gd name="connsiteY524" fmla="*/ 106042 h 507078"/>
              <a:gd name="connsiteX525" fmla="*/ 1454742 w 1825036"/>
              <a:gd name="connsiteY525" fmla="*/ 112571 h 507078"/>
              <a:gd name="connsiteX526" fmla="*/ 1466912 w 1825036"/>
              <a:gd name="connsiteY526" fmla="*/ 105028 h 507078"/>
              <a:gd name="connsiteX527" fmla="*/ 1369933 w 1825036"/>
              <a:gd name="connsiteY527" fmla="*/ 105028 h 507078"/>
              <a:gd name="connsiteX528" fmla="*/ 1386603 w 1825036"/>
              <a:gd name="connsiteY528" fmla="*/ 109972 h 507078"/>
              <a:gd name="connsiteX529" fmla="*/ 1392878 w 1825036"/>
              <a:gd name="connsiteY529" fmla="*/ 122712 h 507078"/>
              <a:gd name="connsiteX530" fmla="*/ 1378237 w 1825036"/>
              <a:gd name="connsiteY530" fmla="*/ 122712 h 507078"/>
              <a:gd name="connsiteX531" fmla="*/ 1376208 w 1825036"/>
              <a:gd name="connsiteY531" fmla="*/ 117515 h 507078"/>
              <a:gd name="connsiteX532" fmla="*/ 1369870 w 1825036"/>
              <a:gd name="connsiteY532" fmla="*/ 115486 h 507078"/>
              <a:gd name="connsiteX533" fmla="*/ 1364165 w 1825036"/>
              <a:gd name="connsiteY533" fmla="*/ 117134 h 507078"/>
              <a:gd name="connsiteX534" fmla="*/ 1362137 w 1825036"/>
              <a:gd name="connsiteY534" fmla="*/ 121381 h 507078"/>
              <a:gd name="connsiteX535" fmla="*/ 1364419 w 1825036"/>
              <a:gd name="connsiteY535" fmla="*/ 125311 h 507078"/>
              <a:gd name="connsiteX536" fmla="*/ 1372215 w 1825036"/>
              <a:gd name="connsiteY536" fmla="*/ 127910 h 507078"/>
              <a:gd name="connsiteX537" fmla="*/ 1381406 w 1825036"/>
              <a:gd name="connsiteY537" fmla="*/ 130382 h 507078"/>
              <a:gd name="connsiteX538" fmla="*/ 1393005 w 1825036"/>
              <a:gd name="connsiteY538" fmla="*/ 145087 h 507078"/>
              <a:gd name="connsiteX539" fmla="*/ 1386603 w 1825036"/>
              <a:gd name="connsiteY539" fmla="*/ 157194 h 507078"/>
              <a:gd name="connsiteX540" fmla="*/ 1369996 w 1825036"/>
              <a:gd name="connsiteY540" fmla="*/ 161821 h 507078"/>
              <a:gd name="connsiteX541" fmla="*/ 1357763 w 1825036"/>
              <a:gd name="connsiteY541" fmla="*/ 159349 h 507078"/>
              <a:gd name="connsiteX542" fmla="*/ 1349396 w 1825036"/>
              <a:gd name="connsiteY542" fmla="*/ 152630 h 507078"/>
              <a:gd name="connsiteX543" fmla="*/ 1346354 w 1825036"/>
              <a:gd name="connsiteY543" fmla="*/ 143376 h 507078"/>
              <a:gd name="connsiteX544" fmla="*/ 1360235 w 1825036"/>
              <a:gd name="connsiteY544" fmla="*/ 143376 h 507078"/>
              <a:gd name="connsiteX545" fmla="*/ 1363088 w 1825036"/>
              <a:gd name="connsiteY545" fmla="*/ 149334 h 507078"/>
              <a:gd name="connsiteX546" fmla="*/ 1370250 w 1825036"/>
              <a:gd name="connsiteY546" fmla="*/ 151426 h 507078"/>
              <a:gd name="connsiteX547" fmla="*/ 1376588 w 1825036"/>
              <a:gd name="connsiteY547" fmla="*/ 149841 h 507078"/>
              <a:gd name="connsiteX548" fmla="*/ 1378744 w 1825036"/>
              <a:gd name="connsiteY548" fmla="*/ 145658 h 507078"/>
              <a:gd name="connsiteX549" fmla="*/ 1378807 w 1825036"/>
              <a:gd name="connsiteY549" fmla="*/ 145658 h 507078"/>
              <a:gd name="connsiteX550" fmla="*/ 1376145 w 1825036"/>
              <a:gd name="connsiteY550" fmla="*/ 141411 h 507078"/>
              <a:gd name="connsiteX551" fmla="*/ 1367588 w 1825036"/>
              <a:gd name="connsiteY551" fmla="*/ 138685 h 507078"/>
              <a:gd name="connsiteX552" fmla="*/ 1348065 w 1825036"/>
              <a:gd name="connsiteY552" fmla="*/ 122079 h 507078"/>
              <a:gd name="connsiteX553" fmla="*/ 1354150 w 1825036"/>
              <a:gd name="connsiteY553" fmla="*/ 109909 h 507078"/>
              <a:gd name="connsiteX554" fmla="*/ 1369933 w 1825036"/>
              <a:gd name="connsiteY554" fmla="*/ 105028 h 507078"/>
              <a:gd name="connsiteX555" fmla="*/ 1315042 w 1825036"/>
              <a:gd name="connsiteY555" fmla="*/ 105028 h 507078"/>
              <a:gd name="connsiteX556" fmla="*/ 1331712 w 1825036"/>
              <a:gd name="connsiteY556" fmla="*/ 109972 h 507078"/>
              <a:gd name="connsiteX557" fmla="*/ 1337987 w 1825036"/>
              <a:gd name="connsiteY557" fmla="*/ 122712 h 507078"/>
              <a:gd name="connsiteX558" fmla="*/ 1323346 w 1825036"/>
              <a:gd name="connsiteY558" fmla="*/ 122712 h 507078"/>
              <a:gd name="connsiteX559" fmla="*/ 1321317 w 1825036"/>
              <a:gd name="connsiteY559" fmla="*/ 117515 h 507078"/>
              <a:gd name="connsiteX560" fmla="*/ 1314979 w 1825036"/>
              <a:gd name="connsiteY560" fmla="*/ 115486 h 507078"/>
              <a:gd name="connsiteX561" fmla="*/ 1309274 w 1825036"/>
              <a:gd name="connsiteY561" fmla="*/ 117134 h 507078"/>
              <a:gd name="connsiteX562" fmla="*/ 1307246 w 1825036"/>
              <a:gd name="connsiteY562" fmla="*/ 121381 h 507078"/>
              <a:gd name="connsiteX563" fmla="*/ 1309528 w 1825036"/>
              <a:gd name="connsiteY563" fmla="*/ 125311 h 507078"/>
              <a:gd name="connsiteX564" fmla="*/ 1317324 w 1825036"/>
              <a:gd name="connsiteY564" fmla="*/ 127910 h 507078"/>
              <a:gd name="connsiteX565" fmla="*/ 1326515 w 1825036"/>
              <a:gd name="connsiteY565" fmla="*/ 130382 h 507078"/>
              <a:gd name="connsiteX566" fmla="*/ 1338114 w 1825036"/>
              <a:gd name="connsiteY566" fmla="*/ 145087 h 507078"/>
              <a:gd name="connsiteX567" fmla="*/ 1331712 w 1825036"/>
              <a:gd name="connsiteY567" fmla="*/ 157194 h 507078"/>
              <a:gd name="connsiteX568" fmla="*/ 1315105 w 1825036"/>
              <a:gd name="connsiteY568" fmla="*/ 161821 h 507078"/>
              <a:gd name="connsiteX569" fmla="*/ 1302872 w 1825036"/>
              <a:gd name="connsiteY569" fmla="*/ 159349 h 507078"/>
              <a:gd name="connsiteX570" fmla="*/ 1294505 w 1825036"/>
              <a:gd name="connsiteY570" fmla="*/ 152630 h 507078"/>
              <a:gd name="connsiteX571" fmla="*/ 1291463 w 1825036"/>
              <a:gd name="connsiteY571" fmla="*/ 143376 h 507078"/>
              <a:gd name="connsiteX572" fmla="*/ 1305344 w 1825036"/>
              <a:gd name="connsiteY572" fmla="*/ 143376 h 507078"/>
              <a:gd name="connsiteX573" fmla="*/ 1308260 w 1825036"/>
              <a:gd name="connsiteY573" fmla="*/ 149334 h 507078"/>
              <a:gd name="connsiteX574" fmla="*/ 1315422 w 1825036"/>
              <a:gd name="connsiteY574" fmla="*/ 151426 h 507078"/>
              <a:gd name="connsiteX575" fmla="*/ 1321761 w 1825036"/>
              <a:gd name="connsiteY575" fmla="*/ 149841 h 507078"/>
              <a:gd name="connsiteX576" fmla="*/ 1323916 w 1825036"/>
              <a:gd name="connsiteY576" fmla="*/ 145658 h 507078"/>
              <a:gd name="connsiteX577" fmla="*/ 1321254 w 1825036"/>
              <a:gd name="connsiteY577" fmla="*/ 141411 h 507078"/>
              <a:gd name="connsiteX578" fmla="*/ 1312697 w 1825036"/>
              <a:gd name="connsiteY578" fmla="*/ 138685 h 507078"/>
              <a:gd name="connsiteX579" fmla="*/ 1293174 w 1825036"/>
              <a:gd name="connsiteY579" fmla="*/ 122079 h 507078"/>
              <a:gd name="connsiteX580" fmla="*/ 1299259 w 1825036"/>
              <a:gd name="connsiteY580" fmla="*/ 109909 h 507078"/>
              <a:gd name="connsiteX581" fmla="*/ 1315042 w 1825036"/>
              <a:gd name="connsiteY581" fmla="*/ 105028 h 507078"/>
              <a:gd name="connsiteX582" fmla="*/ 1264271 w 1825036"/>
              <a:gd name="connsiteY582" fmla="*/ 105028 h 507078"/>
              <a:gd name="connsiteX583" fmla="*/ 1277201 w 1825036"/>
              <a:gd name="connsiteY583" fmla="*/ 110162 h 507078"/>
              <a:gd name="connsiteX584" fmla="*/ 1281575 w 1825036"/>
              <a:gd name="connsiteY584" fmla="*/ 125438 h 507078"/>
              <a:gd name="connsiteX585" fmla="*/ 1281575 w 1825036"/>
              <a:gd name="connsiteY585" fmla="*/ 160807 h 507078"/>
              <a:gd name="connsiteX586" fmla="*/ 1266933 w 1825036"/>
              <a:gd name="connsiteY586" fmla="*/ 160807 h 507078"/>
              <a:gd name="connsiteX587" fmla="*/ 1266933 w 1825036"/>
              <a:gd name="connsiteY587" fmla="*/ 125691 h 507078"/>
              <a:gd name="connsiteX588" fmla="*/ 1264905 w 1825036"/>
              <a:gd name="connsiteY588" fmla="*/ 118909 h 507078"/>
              <a:gd name="connsiteX589" fmla="*/ 1258186 w 1825036"/>
              <a:gd name="connsiteY589" fmla="*/ 116818 h 507078"/>
              <a:gd name="connsiteX590" fmla="*/ 1248932 w 1825036"/>
              <a:gd name="connsiteY590" fmla="*/ 122079 h 507078"/>
              <a:gd name="connsiteX591" fmla="*/ 1248932 w 1825036"/>
              <a:gd name="connsiteY591" fmla="*/ 160807 h 507078"/>
              <a:gd name="connsiteX592" fmla="*/ 1234290 w 1825036"/>
              <a:gd name="connsiteY592" fmla="*/ 160807 h 507078"/>
              <a:gd name="connsiteX593" fmla="*/ 1234290 w 1825036"/>
              <a:gd name="connsiteY593" fmla="*/ 106042 h 507078"/>
              <a:gd name="connsiteX594" fmla="*/ 1248044 w 1825036"/>
              <a:gd name="connsiteY594" fmla="*/ 106042 h 507078"/>
              <a:gd name="connsiteX595" fmla="*/ 1248108 w 1825036"/>
              <a:gd name="connsiteY595" fmla="*/ 106042 h 507078"/>
              <a:gd name="connsiteX596" fmla="*/ 1248552 w 1825036"/>
              <a:gd name="connsiteY596" fmla="*/ 112381 h 507078"/>
              <a:gd name="connsiteX597" fmla="*/ 1264271 w 1825036"/>
              <a:gd name="connsiteY597" fmla="*/ 105028 h 507078"/>
              <a:gd name="connsiteX598" fmla="*/ 1198098 w 1825036"/>
              <a:gd name="connsiteY598" fmla="*/ 105028 h 507078"/>
              <a:gd name="connsiteX599" fmla="*/ 1216226 w 1825036"/>
              <a:gd name="connsiteY599" fmla="*/ 111810 h 507078"/>
              <a:gd name="connsiteX600" fmla="*/ 1224022 w 1825036"/>
              <a:gd name="connsiteY600" fmla="*/ 130255 h 507078"/>
              <a:gd name="connsiteX601" fmla="*/ 1224149 w 1825036"/>
              <a:gd name="connsiteY601" fmla="*/ 133995 h 507078"/>
              <a:gd name="connsiteX602" fmla="*/ 1217113 w 1825036"/>
              <a:gd name="connsiteY602" fmla="*/ 154215 h 507078"/>
              <a:gd name="connsiteX603" fmla="*/ 1198225 w 1825036"/>
              <a:gd name="connsiteY603" fmla="*/ 161821 h 507078"/>
              <a:gd name="connsiteX604" fmla="*/ 1179336 w 1825036"/>
              <a:gd name="connsiteY604" fmla="*/ 154215 h 507078"/>
              <a:gd name="connsiteX605" fmla="*/ 1172237 w 1825036"/>
              <a:gd name="connsiteY605" fmla="*/ 133551 h 507078"/>
              <a:gd name="connsiteX606" fmla="*/ 1172237 w 1825036"/>
              <a:gd name="connsiteY606" fmla="*/ 132917 h 507078"/>
              <a:gd name="connsiteX607" fmla="*/ 1175406 w 1825036"/>
              <a:gd name="connsiteY607" fmla="*/ 118402 h 507078"/>
              <a:gd name="connsiteX608" fmla="*/ 1184407 w 1825036"/>
              <a:gd name="connsiteY608" fmla="*/ 108514 h 507078"/>
              <a:gd name="connsiteX609" fmla="*/ 1198098 w 1825036"/>
              <a:gd name="connsiteY609" fmla="*/ 105028 h 507078"/>
              <a:gd name="connsiteX610" fmla="*/ 1102450 w 1825036"/>
              <a:gd name="connsiteY610" fmla="*/ 105028 h 507078"/>
              <a:gd name="connsiteX611" fmla="*/ 1107014 w 1825036"/>
              <a:gd name="connsiteY611" fmla="*/ 105662 h 507078"/>
              <a:gd name="connsiteX612" fmla="*/ 1106824 w 1825036"/>
              <a:gd name="connsiteY612" fmla="*/ 119728 h 507078"/>
              <a:gd name="connsiteX613" fmla="*/ 1101626 w 1825036"/>
              <a:gd name="connsiteY613" fmla="*/ 119353 h 507078"/>
              <a:gd name="connsiteX614" fmla="*/ 1090724 w 1825036"/>
              <a:gd name="connsiteY614" fmla="*/ 124994 h 507078"/>
              <a:gd name="connsiteX615" fmla="*/ 1090724 w 1825036"/>
              <a:gd name="connsiteY615" fmla="*/ 160807 h 507078"/>
              <a:gd name="connsiteX616" fmla="*/ 1076082 w 1825036"/>
              <a:gd name="connsiteY616" fmla="*/ 160807 h 507078"/>
              <a:gd name="connsiteX617" fmla="*/ 1076082 w 1825036"/>
              <a:gd name="connsiteY617" fmla="*/ 106042 h 507078"/>
              <a:gd name="connsiteX618" fmla="*/ 1089900 w 1825036"/>
              <a:gd name="connsiteY618" fmla="*/ 106042 h 507078"/>
              <a:gd name="connsiteX619" fmla="*/ 1090280 w 1825036"/>
              <a:gd name="connsiteY619" fmla="*/ 112571 h 507078"/>
              <a:gd name="connsiteX620" fmla="*/ 1102450 w 1825036"/>
              <a:gd name="connsiteY620" fmla="*/ 105028 h 507078"/>
              <a:gd name="connsiteX621" fmla="*/ 1039572 w 1825036"/>
              <a:gd name="connsiteY621" fmla="*/ 105028 h 507078"/>
              <a:gd name="connsiteX622" fmla="*/ 1057700 w 1825036"/>
              <a:gd name="connsiteY622" fmla="*/ 111810 h 507078"/>
              <a:gd name="connsiteX623" fmla="*/ 1065496 w 1825036"/>
              <a:gd name="connsiteY623" fmla="*/ 130255 h 507078"/>
              <a:gd name="connsiteX624" fmla="*/ 1065623 w 1825036"/>
              <a:gd name="connsiteY624" fmla="*/ 133995 h 507078"/>
              <a:gd name="connsiteX625" fmla="*/ 1058587 w 1825036"/>
              <a:gd name="connsiteY625" fmla="*/ 154215 h 507078"/>
              <a:gd name="connsiteX626" fmla="*/ 1039699 w 1825036"/>
              <a:gd name="connsiteY626" fmla="*/ 161821 h 507078"/>
              <a:gd name="connsiteX627" fmla="*/ 1020810 w 1825036"/>
              <a:gd name="connsiteY627" fmla="*/ 154215 h 507078"/>
              <a:gd name="connsiteX628" fmla="*/ 1013774 w 1825036"/>
              <a:gd name="connsiteY628" fmla="*/ 133551 h 507078"/>
              <a:gd name="connsiteX629" fmla="*/ 1013774 w 1825036"/>
              <a:gd name="connsiteY629" fmla="*/ 132854 h 507078"/>
              <a:gd name="connsiteX630" fmla="*/ 1013711 w 1825036"/>
              <a:gd name="connsiteY630" fmla="*/ 132917 h 507078"/>
              <a:gd name="connsiteX631" fmla="*/ 1016817 w 1825036"/>
              <a:gd name="connsiteY631" fmla="*/ 118402 h 507078"/>
              <a:gd name="connsiteX632" fmla="*/ 1025881 w 1825036"/>
              <a:gd name="connsiteY632" fmla="*/ 108514 h 507078"/>
              <a:gd name="connsiteX633" fmla="*/ 1039572 w 1825036"/>
              <a:gd name="connsiteY633" fmla="*/ 105028 h 507078"/>
              <a:gd name="connsiteX634" fmla="*/ 1500760 w 1825036"/>
              <a:gd name="connsiteY634" fmla="*/ 104965 h 507078"/>
              <a:gd name="connsiteX635" fmla="*/ 1516859 w 1825036"/>
              <a:gd name="connsiteY635" fmla="*/ 110099 h 507078"/>
              <a:gd name="connsiteX636" fmla="*/ 1522817 w 1825036"/>
              <a:gd name="connsiteY636" fmla="*/ 124361 h 507078"/>
              <a:gd name="connsiteX637" fmla="*/ 1522817 w 1825036"/>
              <a:gd name="connsiteY637" fmla="*/ 148130 h 507078"/>
              <a:gd name="connsiteX638" fmla="*/ 1524972 w 1825036"/>
              <a:gd name="connsiteY638" fmla="*/ 159920 h 507078"/>
              <a:gd name="connsiteX639" fmla="*/ 1524972 w 1825036"/>
              <a:gd name="connsiteY639" fmla="*/ 160744 h 507078"/>
              <a:gd name="connsiteX640" fmla="*/ 1510204 w 1825036"/>
              <a:gd name="connsiteY640" fmla="*/ 160744 h 507078"/>
              <a:gd name="connsiteX641" fmla="*/ 1510140 w 1825036"/>
              <a:gd name="connsiteY641" fmla="*/ 160807 h 507078"/>
              <a:gd name="connsiteX642" fmla="*/ 1508683 w 1825036"/>
              <a:gd name="connsiteY642" fmla="*/ 155926 h 507078"/>
              <a:gd name="connsiteX643" fmla="*/ 1494865 w 1825036"/>
              <a:gd name="connsiteY643" fmla="*/ 161821 h 507078"/>
              <a:gd name="connsiteX644" fmla="*/ 1481554 w 1825036"/>
              <a:gd name="connsiteY644" fmla="*/ 157131 h 507078"/>
              <a:gd name="connsiteX645" fmla="*/ 1476293 w 1825036"/>
              <a:gd name="connsiteY645" fmla="*/ 145404 h 507078"/>
              <a:gd name="connsiteX646" fmla="*/ 1482758 w 1825036"/>
              <a:gd name="connsiteY646" fmla="*/ 132030 h 507078"/>
              <a:gd name="connsiteX647" fmla="*/ 1501393 w 1825036"/>
              <a:gd name="connsiteY647" fmla="*/ 127340 h 507078"/>
              <a:gd name="connsiteX648" fmla="*/ 1508112 w 1825036"/>
              <a:gd name="connsiteY648" fmla="*/ 127340 h 507078"/>
              <a:gd name="connsiteX649" fmla="*/ 1508112 w 1825036"/>
              <a:gd name="connsiteY649" fmla="*/ 124171 h 507078"/>
              <a:gd name="connsiteX650" fmla="*/ 1506147 w 1825036"/>
              <a:gd name="connsiteY650" fmla="*/ 118086 h 507078"/>
              <a:gd name="connsiteX651" fmla="*/ 1499999 w 1825036"/>
              <a:gd name="connsiteY651" fmla="*/ 115804 h 507078"/>
              <a:gd name="connsiteX652" fmla="*/ 1494231 w 1825036"/>
              <a:gd name="connsiteY652" fmla="*/ 117579 h 507078"/>
              <a:gd name="connsiteX653" fmla="*/ 1492139 w 1825036"/>
              <a:gd name="connsiteY653" fmla="*/ 122459 h 507078"/>
              <a:gd name="connsiteX654" fmla="*/ 1477497 w 1825036"/>
              <a:gd name="connsiteY654" fmla="*/ 122459 h 507078"/>
              <a:gd name="connsiteX655" fmla="*/ 1480413 w 1825036"/>
              <a:gd name="connsiteY655" fmla="*/ 113649 h 507078"/>
              <a:gd name="connsiteX656" fmla="*/ 1488716 w 1825036"/>
              <a:gd name="connsiteY656" fmla="*/ 107310 h 507078"/>
              <a:gd name="connsiteX657" fmla="*/ 1500760 w 1825036"/>
              <a:gd name="connsiteY657" fmla="*/ 104965 h 507078"/>
              <a:gd name="connsiteX658" fmla="*/ 1538411 w 1825036"/>
              <a:gd name="connsiteY658" fmla="*/ 92605 h 507078"/>
              <a:gd name="connsiteX659" fmla="*/ 1553052 w 1825036"/>
              <a:gd name="connsiteY659" fmla="*/ 92605 h 507078"/>
              <a:gd name="connsiteX660" fmla="*/ 1553052 w 1825036"/>
              <a:gd name="connsiteY660" fmla="*/ 106043 h 507078"/>
              <a:gd name="connsiteX661" fmla="*/ 1562433 w 1825036"/>
              <a:gd name="connsiteY661" fmla="*/ 106043 h 507078"/>
              <a:gd name="connsiteX662" fmla="*/ 1562433 w 1825036"/>
              <a:gd name="connsiteY662" fmla="*/ 116755 h 507078"/>
              <a:gd name="connsiteX663" fmla="*/ 1553052 w 1825036"/>
              <a:gd name="connsiteY663" fmla="*/ 116755 h 507078"/>
              <a:gd name="connsiteX664" fmla="*/ 1553052 w 1825036"/>
              <a:gd name="connsiteY664" fmla="*/ 144073 h 507078"/>
              <a:gd name="connsiteX665" fmla="*/ 1554193 w 1825036"/>
              <a:gd name="connsiteY665" fmla="*/ 148447 h 507078"/>
              <a:gd name="connsiteX666" fmla="*/ 1558630 w 1825036"/>
              <a:gd name="connsiteY666" fmla="*/ 149778 h 507078"/>
              <a:gd name="connsiteX667" fmla="*/ 1562940 w 1825036"/>
              <a:gd name="connsiteY667" fmla="*/ 149398 h 507078"/>
              <a:gd name="connsiteX668" fmla="*/ 1562940 w 1825036"/>
              <a:gd name="connsiteY668" fmla="*/ 160490 h 507078"/>
              <a:gd name="connsiteX669" fmla="*/ 1554066 w 1825036"/>
              <a:gd name="connsiteY669" fmla="*/ 161821 h 507078"/>
              <a:gd name="connsiteX670" fmla="*/ 1538411 w 1825036"/>
              <a:gd name="connsiteY670" fmla="*/ 146292 h 507078"/>
              <a:gd name="connsiteX671" fmla="*/ 1538411 w 1825036"/>
              <a:gd name="connsiteY671" fmla="*/ 116755 h 507078"/>
              <a:gd name="connsiteX672" fmla="*/ 1530424 w 1825036"/>
              <a:gd name="connsiteY672" fmla="*/ 116755 h 507078"/>
              <a:gd name="connsiteX673" fmla="*/ 1530424 w 1825036"/>
              <a:gd name="connsiteY673" fmla="*/ 106043 h 507078"/>
              <a:gd name="connsiteX674" fmla="*/ 1538411 w 1825036"/>
              <a:gd name="connsiteY674" fmla="*/ 106043 h 507078"/>
              <a:gd name="connsiteX675" fmla="*/ 1406823 w 1825036"/>
              <a:gd name="connsiteY675" fmla="*/ 92605 h 507078"/>
              <a:gd name="connsiteX676" fmla="*/ 1421465 w 1825036"/>
              <a:gd name="connsiteY676" fmla="*/ 92605 h 507078"/>
              <a:gd name="connsiteX677" fmla="*/ 1421465 w 1825036"/>
              <a:gd name="connsiteY677" fmla="*/ 106043 h 507078"/>
              <a:gd name="connsiteX678" fmla="*/ 1430846 w 1825036"/>
              <a:gd name="connsiteY678" fmla="*/ 106043 h 507078"/>
              <a:gd name="connsiteX679" fmla="*/ 1430846 w 1825036"/>
              <a:gd name="connsiteY679" fmla="*/ 116755 h 507078"/>
              <a:gd name="connsiteX680" fmla="*/ 1421465 w 1825036"/>
              <a:gd name="connsiteY680" fmla="*/ 116755 h 507078"/>
              <a:gd name="connsiteX681" fmla="*/ 1421465 w 1825036"/>
              <a:gd name="connsiteY681" fmla="*/ 144073 h 507078"/>
              <a:gd name="connsiteX682" fmla="*/ 1422606 w 1825036"/>
              <a:gd name="connsiteY682" fmla="*/ 148447 h 507078"/>
              <a:gd name="connsiteX683" fmla="*/ 1427043 w 1825036"/>
              <a:gd name="connsiteY683" fmla="*/ 149778 h 507078"/>
              <a:gd name="connsiteX684" fmla="*/ 1431353 w 1825036"/>
              <a:gd name="connsiteY684" fmla="*/ 149398 h 507078"/>
              <a:gd name="connsiteX685" fmla="*/ 1431353 w 1825036"/>
              <a:gd name="connsiteY685" fmla="*/ 160490 h 507078"/>
              <a:gd name="connsiteX686" fmla="*/ 1422479 w 1825036"/>
              <a:gd name="connsiteY686" fmla="*/ 161821 h 507078"/>
              <a:gd name="connsiteX687" fmla="*/ 1406823 w 1825036"/>
              <a:gd name="connsiteY687" fmla="*/ 146292 h 507078"/>
              <a:gd name="connsiteX688" fmla="*/ 1406823 w 1825036"/>
              <a:gd name="connsiteY688" fmla="*/ 116755 h 507078"/>
              <a:gd name="connsiteX689" fmla="*/ 1398837 w 1825036"/>
              <a:gd name="connsiteY689" fmla="*/ 116755 h 507078"/>
              <a:gd name="connsiteX690" fmla="*/ 1398837 w 1825036"/>
              <a:gd name="connsiteY690" fmla="*/ 106043 h 507078"/>
              <a:gd name="connsiteX691" fmla="*/ 1406823 w 1825036"/>
              <a:gd name="connsiteY691" fmla="*/ 106043 h 507078"/>
              <a:gd name="connsiteX692" fmla="*/ 959644 w 1825036"/>
              <a:gd name="connsiteY692" fmla="*/ 87090 h 507078"/>
              <a:gd name="connsiteX693" fmla="*/ 1007626 w 1825036"/>
              <a:gd name="connsiteY693" fmla="*/ 87090 h 507078"/>
              <a:gd name="connsiteX694" fmla="*/ 1007626 w 1825036"/>
              <a:gd name="connsiteY694" fmla="*/ 99387 h 507078"/>
              <a:gd name="connsiteX695" fmla="*/ 974856 w 1825036"/>
              <a:gd name="connsiteY695" fmla="*/ 99387 h 507078"/>
              <a:gd name="connsiteX696" fmla="*/ 974856 w 1825036"/>
              <a:gd name="connsiteY696" fmla="*/ 118465 h 507078"/>
              <a:gd name="connsiteX697" fmla="*/ 1004013 w 1825036"/>
              <a:gd name="connsiteY697" fmla="*/ 118465 h 507078"/>
              <a:gd name="connsiteX698" fmla="*/ 1004013 w 1825036"/>
              <a:gd name="connsiteY698" fmla="*/ 130699 h 507078"/>
              <a:gd name="connsiteX699" fmla="*/ 974856 w 1825036"/>
              <a:gd name="connsiteY699" fmla="*/ 130699 h 507078"/>
              <a:gd name="connsiteX700" fmla="*/ 974856 w 1825036"/>
              <a:gd name="connsiteY700" fmla="*/ 160806 h 507078"/>
              <a:gd name="connsiteX701" fmla="*/ 959644 w 1825036"/>
              <a:gd name="connsiteY701" fmla="*/ 160806 h 507078"/>
              <a:gd name="connsiteX702" fmla="*/ 1698520 w 1825036"/>
              <a:gd name="connsiteY702" fmla="*/ 84365 h 507078"/>
              <a:gd name="connsiteX703" fmla="*/ 1704478 w 1825036"/>
              <a:gd name="connsiteY703" fmla="*/ 86520 h 507078"/>
              <a:gd name="connsiteX704" fmla="*/ 1706697 w 1825036"/>
              <a:gd name="connsiteY704" fmla="*/ 91908 h 507078"/>
              <a:gd name="connsiteX705" fmla="*/ 1704478 w 1825036"/>
              <a:gd name="connsiteY705" fmla="*/ 97359 h 507078"/>
              <a:gd name="connsiteX706" fmla="*/ 1698520 w 1825036"/>
              <a:gd name="connsiteY706" fmla="*/ 99514 h 507078"/>
              <a:gd name="connsiteX707" fmla="*/ 1692562 w 1825036"/>
              <a:gd name="connsiteY707" fmla="*/ 97359 h 507078"/>
              <a:gd name="connsiteX708" fmla="*/ 1690280 w 1825036"/>
              <a:gd name="connsiteY708" fmla="*/ 91908 h 507078"/>
              <a:gd name="connsiteX709" fmla="*/ 1692498 w 1825036"/>
              <a:gd name="connsiteY709" fmla="*/ 86520 h 507078"/>
              <a:gd name="connsiteX710" fmla="*/ 1698520 w 1825036"/>
              <a:gd name="connsiteY710" fmla="*/ 84365 h 507078"/>
              <a:gd name="connsiteX711" fmla="*/ 1774328 w 1825036"/>
              <a:gd name="connsiteY711" fmla="*/ 83097 h 507078"/>
              <a:gd name="connsiteX712" fmla="*/ 1788907 w 1825036"/>
              <a:gd name="connsiteY712" fmla="*/ 83097 h 507078"/>
              <a:gd name="connsiteX713" fmla="*/ 1788907 w 1825036"/>
              <a:gd name="connsiteY713" fmla="*/ 126135 h 507078"/>
              <a:gd name="connsiteX714" fmla="*/ 1791759 w 1825036"/>
              <a:gd name="connsiteY714" fmla="*/ 122522 h 507078"/>
              <a:gd name="connsiteX715" fmla="*/ 1805767 w 1825036"/>
              <a:gd name="connsiteY715" fmla="*/ 106042 h 507078"/>
              <a:gd name="connsiteX716" fmla="*/ 1823324 w 1825036"/>
              <a:gd name="connsiteY716" fmla="*/ 106042 h 507078"/>
              <a:gd name="connsiteX717" fmla="*/ 1803548 w 1825036"/>
              <a:gd name="connsiteY717" fmla="*/ 128861 h 507078"/>
              <a:gd name="connsiteX718" fmla="*/ 1825036 w 1825036"/>
              <a:gd name="connsiteY718" fmla="*/ 160807 h 507078"/>
              <a:gd name="connsiteX719" fmla="*/ 1808239 w 1825036"/>
              <a:gd name="connsiteY719" fmla="*/ 160807 h 507078"/>
              <a:gd name="connsiteX720" fmla="*/ 1794167 w 1825036"/>
              <a:gd name="connsiteY720" fmla="*/ 138876 h 507078"/>
              <a:gd name="connsiteX721" fmla="*/ 1788907 w 1825036"/>
              <a:gd name="connsiteY721" fmla="*/ 144137 h 507078"/>
              <a:gd name="connsiteX722" fmla="*/ 1788907 w 1825036"/>
              <a:gd name="connsiteY722" fmla="*/ 160807 h 507078"/>
              <a:gd name="connsiteX723" fmla="*/ 1774328 w 1825036"/>
              <a:gd name="connsiteY723" fmla="*/ 160807 h 507078"/>
              <a:gd name="connsiteX724" fmla="*/ 673399 w 1825036"/>
              <a:gd name="connsiteY724" fmla="*/ 83097 h 507078"/>
              <a:gd name="connsiteX725" fmla="*/ 673399 w 1825036"/>
              <a:gd name="connsiteY725" fmla="*/ 424044 h 507078"/>
              <a:gd name="connsiteX726" fmla="*/ 743630 w 1825036"/>
              <a:gd name="connsiteY726" fmla="*/ 424044 h 507078"/>
              <a:gd name="connsiteX727" fmla="*/ 743630 w 1825036"/>
              <a:gd name="connsiteY727" fmla="*/ 83097 h 507078"/>
              <a:gd name="connsiteX728" fmla="*/ 382654 w 1825036"/>
              <a:gd name="connsiteY728" fmla="*/ 83097 h 507078"/>
              <a:gd name="connsiteX729" fmla="*/ 382654 w 1825036"/>
              <a:gd name="connsiteY729" fmla="*/ 424044 h 507078"/>
              <a:gd name="connsiteX730" fmla="*/ 452884 w 1825036"/>
              <a:gd name="connsiteY730" fmla="*/ 424044 h 507078"/>
              <a:gd name="connsiteX731" fmla="*/ 452884 w 1825036"/>
              <a:gd name="connsiteY731" fmla="*/ 284724 h 507078"/>
              <a:gd name="connsiteX732" fmla="*/ 587767 w 1825036"/>
              <a:gd name="connsiteY732" fmla="*/ 284724 h 507078"/>
              <a:gd name="connsiteX733" fmla="*/ 587767 w 1825036"/>
              <a:gd name="connsiteY733" fmla="*/ 228058 h 507078"/>
              <a:gd name="connsiteX734" fmla="*/ 452884 w 1825036"/>
              <a:gd name="connsiteY734" fmla="*/ 228058 h 507078"/>
              <a:gd name="connsiteX735" fmla="*/ 452884 w 1825036"/>
              <a:gd name="connsiteY735" fmla="*/ 140017 h 507078"/>
              <a:gd name="connsiteX736" fmla="*/ 604627 w 1825036"/>
              <a:gd name="connsiteY736" fmla="*/ 140017 h 507078"/>
              <a:gd name="connsiteX737" fmla="*/ 604627 w 1825036"/>
              <a:gd name="connsiteY737" fmla="*/ 83097 h 507078"/>
              <a:gd name="connsiteX738" fmla="*/ 96345 w 1825036"/>
              <a:gd name="connsiteY738" fmla="*/ 83097 h 507078"/>
              <a:gd name="connsiteX739" fmla="*/ 96345 w 1825036"/>
              <a:gd name="connsiteY739" fmla="*/ 424044 h 507078"/>
              <a:gd name="connsiteX740" fmla="*/ 166575 w 1825036"/>
              <a:gd name="connsiteY740" fmla="*/ 424044 h 507078"/>
              <a:gd name="connsiteX741" fmla="*/ 166575 w 1825036"/>
              <a:gd name="connsiteY741" fmla="*/ 284724 h 507078"/>
              <a:gd name="connsiteX742" fmla="*/ 301458 w 1825036"/>
              <a:gd name="connsiteY742" fmla="*/ 284724 h 507078"/>
              <a:gd name="connsiteX743" fmla="*/ 301458 w 1825036"/>
              <a:gd name="connsiteY743" fmla="*/ 228058 h 507078"/>
              <a:gd name="connsiteX744" fmla="*/ 166575 w 1825036"/>
              <a:gd name="connsiteY744" fmla="*/ 228058 h 507078"/>
              <a:gd name="connsiteX745" fmla="*/ 166575 w 1825036"/>
              <a:gd name="connsiteY745" fmla="*/ 140017 h 507078"/>
              <a:gd name="connsiteX746" fmla="*/ 318318 w 1825036"/>
              <a:gd name="connsiteY746" fmla="*/ 140017 h 507078"/>
              <a:gd name="connsiteX747" fmla="*/ 318318 w 1825036"/>
              <a:gd name="connsiteY747" fmla="*/ 83097 h 507078"/>
              <a:gd name="connsiteX748" fmla="*/ 1146946 w 1825036"/>
              <a:gd name="connsiteY748" fmla="*/ 83034 h 507078"/>
              <a:gd name="connsiteX749" fmla="*/ 1161652 w 1825036"/>
              <a:gd name="connsiteY749" fmla="*/ 83034 h 507078"/>
              <a:gd name="connsiteX750" fmla="*/ 1161652 w 1825036"/>
              <a:gd name="connsiteY750" fmla="*/ 160744 h 507078"/>
              <a:gd name="connsiteX751" fmla="*/ 1148468 w 1825036"/>
              <a:gd name="connsiteY751" fmla="*/ 160744 h 507078"/>
              <a:gd name="connsiteX752" fmla="*/ 1147770 w 1825036"/>
              <a:gd name="connsiteY752" fmla="*/ 154912 h 507078"/>
              <a:gd name="connsiteX753" fmla="*/ 1133699 w 1825036"/>
              <a:gd name="connsiteY753" fmla="*/ 161758 h 507078"/>
              <a:gd name="connsiteX754" fmla="*/ 1118170 w 1825036"/>
              <a:gd name="connsiteY754" fmla="*/ 154152 h 507078"/>
              <a:gd name="connsiteX755" fmla="*/ 1112338 w 1825036"/>
              <a:gd name="connsiteY755" fmla="*/ 132981 h 507078"/>
              <a:gd name="connsiteX756" fmla="*/ 1112275 w 1825036"/>
              <a:gd name="connsiteY756" fmla="*/ 133045 h 507078"/>
              <a:gd name="connsiteX757" fmla="*/ 1118043 w 1825036"/>
              <a:gd name="connsiteY757" fmla="*/ 112635 h 507078"/>
              <a:gd name="connsiteX758" fmla="*/ 1133762 w 1825036"/>
              <a:gd name="connsiteY758" fmla="*/ 105029 h 507078"/>
              <a:gd name="connsiteX759" fmla="*/ 1146946 w 1825036"/>
              <a:gd name="connsiteY759" fmla="*/ 110987 h 507078"/>
              <a:gd name="connsiteX760" fmla="*/ 0 w 1825036"/>
              <a:gd name="connsiteY760" fmla="*/ 0 h 507078"/>
              <a:gd name="connsiteX761" fmla="*/ 839974 w 1825036"/>
              <a:gd name="connsiteY761" fmla="*/ 0 h 507078"/>
              <a:gd name="connsiteX762" fmla="*/ 839974 w 1825036"/>
              <a:gd name="connsiteY762" fmla="*/ 507078 h 507078"/>
              <a:gd name="connsiteX763" fmla="*/ 0 w 1825036"/>
              <a:gd name="connsiteY763" fmla="*/ 507078 h 50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Lst>
            <a:rect l="l" t="t" r="r" b="b"/>
            <a:pathLst>
              <a:path w="1825036" h="507078">
                <a:moveTo>
                  <a:pt x="1253876" y="422902"/>
                </a:moveTo>
                <a:lnTo>
                  <a:pt x="1253984" y="422902"/>
                </a:lnTo>
                <a:lnTo>
                  <a:pt x="1254003" y="422966"/>
                </a:lnTo>
                <a:close/>
                <a:moveTo>
                  <a:pt x="1246460" y="398055"/>
                </a:moveTo>
                <a:cubicBezTo>
                  <a:pt x="1239171" y="398055"/>
                  <a:pt x="1235241" y="400591"/>
                  <a:pt x="1234734" y="405662"/>
                </a:cubicBezTo>
                <a:lnTo>
                  <a:pt x="1234734" y="406549"/>
                </a:lnTo>
                <a:cubicBezTo>
                  <a:pt x="1234734" y="408387"/>
                  <a:pt x="1235304" y="409845"/>
                  <a:pt x="1236635" y="411049"/>
                </a:cubicBezTo>
                <a:cubicBezTo>
                  <a:pt x="1237903" y="412254"/>
                  <a:pt x="1239678" y="412824"/>
                  <a:pt x="1241896" y="412824"/>
                </a:cubicBezTo>
                <a:cubicBezTo>
                  <a:pt x="1244051" y="412824"/>
                  <a:pt x="1246016" y="412317"/>
                  <a:pt x="1247854" y="411366"/>
                </a:cubicBezTo>
                <a:cubicBezTo>
                  <a:pt x="1249693" y="410415"/>
                  <a:pt x="1251024" y="409148"/>
                  <a:pt x="1251911" y="407500"/>
                </a:cubicBezTo>
                <a:lnTo>
                  <a:pt x="1251911" y="398055"/>
                </a:lnTo>
                <a:close/>
                <a:moveTo>
                  <a:pt x="1368539" y="379040"/>
                </a:moveTo>
                <a:cubicBezTo>
                  <a:pt x="1364926" y="379040"/>
                  <a:pt x="1362200" y="380434"/>
                  <a:pt x="1360235" y="383223"/>
                </a:cubicBezTo>
                <a:cubicBezTo>
                  <a:pt x="1358270" y="386012"/>
                  <a:pt x="1357320" y="390322"/>
                  <a:pt x="1357320" y="396154"/>
                </a:cubicBezTo>
                <a:cubicBezTo>
                  <a:pt x="1357320" y="401351"/>
                  <a:pt x="1358270" y="405345"/>
                  <a:pt x="1360235" y="408070"/>
                </a:cubicBezTo>
                <a:cubicBezTo>
                  <a:pt x="1362200" y="410796"/>
                  <a:pt x="1364989" y="412190"/>
                  <a:pt x="1368665" y="412190"/>
                </a:cubicBezTo>
                <a:cubicBezTo>
                  <a:pt x="1372342" y="412190"/>
                  <a:pt x="1375004" y="410859"/>
                  <a:pt x="1376969" y="408134"/>
                </a:cubicBezTo>
                <a:cubicBezTo>
                  <a:pt x="1378934" y="405408"/>
                  <a:pt x="1379948" y="401034"/>
                  <a:pt x="1379948" y="395076"/>
                </a:cubicBezTo>
                <a:cubicBezTo>
                  <a:pt x="1379948" y="390006"/>
                  <a:pt x="1378934" y="386012"/>
                  <a:pt x="1376969" y="383223"/>
                </a:cubicBezTo>
                <a:cubicBezTo>
                  <a:pt x="1374940" y="380434"/>
                  <a:pt x="1372152" y="379040"/>
                  <a:pt x="1368539" y="379040"/>
                </a:cubicBezTo>
                <a:close/>
                <a:moveTo>
                  <a:pt x="1133255" y="379040"/>
                </a:moveTo>
                <a:cubicBezTo>
                  <a:pt x="1129642" y="379040"/>
                  <a:pt x="1126916" y="380434"/>
                  <a:pt x="1124951" y="383223"/>
                </a:cubicBezTo>
                <a:cubicBezTo>
                  <a:pt x="1122987" y="386012"/>
                  <a:pt x="1122036" y="390322"/>
                  <a:pt x="1122036" y="396154"/>
                </a:cubicBezTo>
                <a:cubicBezTo>
                  <a:pt x="1122036" y="401351"/>
                  <a:pt x="1122987" y="405345"/>
                  <a:pt x="1124951" y="408070"/>
                </a:cubicBezTo>
                <a:cubicBezTo>
                  <a:pt x="1126916" y="410796"/>
                  <a:pt x="1129705" y="412190"/>
                  <a:pt x="1133382" y="412190"/>
                </a:cubicBezTo>
                <a:cubicBezTo>
                  <a:pt x="1137058" y="412190"/>
                  <a:pt x="1139720" y="410859"/>
                  <a:pt x="1141685" y="408134"/>
                </a:cubicBezTo>
                <a:cubicBezTo>
                  <a:pt x="1143650" y="405408"/>
                  <a:pt x="1144664" y="401034"/>
                  <a:pt x="1144664" y="395076"/>
                </a:cubicBezTo>
                <a:cubicBezTo>
                  <a:pt x="1144664" y="390006"/>
                  <a:pt x="1143650" y="386012"/>
                  <a:pt x="1141685" y="383223"/>
                </a:cubicBezTo>
                <a:cubicBezTo>
                  <a:pt x="1139720" y="380434"/>
                  <a:pt x="1136868" y="379040"/>
                  <a:pt x="1133255" y="379040"/>
                </a:cubicBezTo>
                <a:close/>
                <a:moveTo>
                  <a:pt x="1316690" y="368265"/>
                </a:moveTo>
                <a:lnTo>
                  <a:pt x="1331395" y="368265"/>
                </a:lnTo>
                <a:lnTo>
                  <a:pt x="1331395" y="423029"/>
                </a:lnTo>
                <a:lnTo>
                  <a:pt x="1316690" y="423029"/>
                </a:lnTo>
                <a:close/>
                <a:moveTo>
                  <a:pt x="1164123" y="368265"/>
                </a:moveTo>
                <a:lnTo>
                  <a:pt x="1179399" y="368265"/>
                </a:lnTo>
                <a:lnTo>
                  <a:pt x="1189604" y="405155"/>
                </a:lnTo>
                <a:lnTo>
                  <a:pt x="1199745" y="368265"/>
                </a:lnTo>
                <a:lnTo>
                  <a:pt x="1215021" y="368265"/>
                </a:lnTo>
                <a:lnTo>
                  <a:pt x="1196576" y="422966"/>
                </a:lnTo>
                <a:lnTo>
                  <a:pt x="1182568" y="422966"/>
                </a:lnTo>
                <a:close/>
                <a:moveTo>
                  <a:pt x="1434776" y="367251"/>
                </a:moveTo>
                <a:cubicBezTo>
                  <a:pt x="1440607" y="367251"/>
                  <a:pt x="1444918" y="368962"/>
                  <a:pt x="1447706" y="372385"/>
                </a:cubicBezTo>
                <a:cubicBezTo>
                  <a:pt x="1450559" y="375808"/>
                  <a:pt x="1452017" y="380879"/>
                  <a:pt x="1452080" y="387661"/>
                </a:cubicBezTo>
                <a:lnTo>
                  <a:pt x="1452080" y="423030"/>
                </a:lnTo>
                <a:lnTo>
                  <a:pt x="1437438" y="423030"/>
                </a:lnTo>
                <a:lnTo>
                  <a:pt x="1437438" y="387914"/>
                </a:lnTo>
                <a:cubicBezTo>
                  <a:pt x="1437438" y="384809"/>
                  <a:pt x="1436741" y="382527"/>
                  <a:pt x="1435410" y="381132"/>
                </a:cubicBezTo>
                <a:cubicBezTo>
                  <a:pt x="1434079" y="379738"/>
                  <a:pt x="1431797" y="379041"/>
                  <a:pt x="1428691" y="379041"/>
                </a:cubicBezTo>
                <a:cubicBezTo>
                  <a:pt x="1424571" y="379041"/>
                  <a:pt x="1421529" y="380815"/>
                  <a:pt x="1419437" y="384302"/>
                </a:cubicBezTo>
                <a:lnTo>
                  <a:pt x="1419437" y="423030"/>
                </a:lnTo>
                <a:lnTo>
                  <a:pt x="1404795" y="423030"/>
                </a:lnTo>
                <a:lnTo>
                  <a:pt x="1404795" y="368265"/>
                </a:lnTo>
                <a:lnTo>
                  <a:pt x="1418549" y="368265"/>
                </a:lnTo>
                <a:lnTo>
                  <a:pt x="1418613" y="368265"/>
                </a:lnTo>
                <a:lnTo>
                  <a:pt x="1419057" y="374604"/>
                </a:lnTo>
                <a:cubicBezTo>
                  <a:pt x="1422986" y="369723"/>
                  <a:pt x="1428247" y="367251"/>
                  <a:pt x="1434776" y="367251"/>
                </a:cubicBezTo>
                <a:close/>
                <a:moveTo>
                  <a:pt x="1079695" y="367251"/>
                </a:moveTo>
                <a:cubicBezTo>
                  <a:pt x="1085463" y="367251"/>
                  <a:pt x="1089837" y="368962"/>
                  <a:pt x="1092625" y="372385"/>
                </a:cubicBezTo>
                <a:cubicBezTo>
                  <a:pt x="1095478" y="375808"/>
                  <a:pt x="1096936" y="380879"/>
                  <a:pt x="1096999" y="387661"/>
                </a:cubicBezTo>
                <a:lnTo>
                  <a:pt x="1096999" y="423030"/>
                </a:lnTo>
                <a:lnTo>
                  <a:pt x="1082357" y="423030"/>
                </a:lnTo>
                <a:lnTo>
                  <a:pt x="1082357" y="387914"/>
                </a:lnTo>
                <a:cubicBezTo>
                  <a:pt x="1082357" y="384809"/>
                  <a:pt x="1081660" y="382527"/>
                  <a:pt x="1080329" y="381132"/>
                </a:cubicBezTo>
                <a:cubicBezTo>
                  <a:pt x="1078998" y="379738"/>
                  <a:pt x="1076716" y="379041"/>
                  <a:pt x="1073610" y="379041"/>
                </a:cubicBezTo>
                <a:cubicBezTo>
                  <a:pt x="1069490" y="379041"/>
                  <a:pt x="1066384" y="380815"/>
                  <a:pt x="1064356" y="384302"/>
                </a:cubicBezTo>
                <a:lnTo>
                  <a:pt x="1064356" y="423030"/>
                </a:lnTo>
                <a:lnTo>
                  <a:pt x="1049714" y="423030"/>
                </a:lnTo>
                <a:lnTo>
                  <a:pt x="1049714" y="368265"/>
                </a:lnTo>
                <a:lnTo>
                  <a:pt x="1063468" y="368265"/>
                </a:lnTo>
                <a:lnTo>
                  <a:pt x="1063532" y="368265"/>
                </a:lnTo>
                <a:lnTo>
                  <a:pt x="1063976" y="374604"/>
                </a:lnTo>
                <a:cubicBezTo>
                  <a:pt x="1067905" y="369723"/>
                  <a:pt x="1073166" y="367251"/>
                  <a:pt x="1079695" y="367251"/>
                </a:cubicBezTo>
                <a:close/>
                <a:moveTo>
                  <a:pt x="1020050" y="367251"/>
                </a:moveTo>
                <a:cubicBezTo>
                  <a:pt x="1025881" y="367251"/>
                  <a:pt x="1030192" y="368962"/>
                  <a:pt x="1032980" y="372385"/>
                </a:cubicBezTo>
                <a:cubicBezTo>
                  <a:pt x="1035833" y="375808"/>
                  <a:pt x="1037291" y="380879"/>
                  <a:pt x="1037354" y="387661"/>
                </a:cubicBezTo>
                <a:lnTo>
                  <a:pt x="1037354" y="423030"/>
                </a:lnTo>
                <a:lnTo>
                  <a:pt x="1022712" y="423030"/>
                </a:lnTo>
                <a:lnTo>
                  <a:pt x="1022712" y="387914"/>
                </a:lnTo>
                <a:cubicBezTo>
                  <a:pt x="1022712" y="384809"/>
                  <a:pt x="1022078" y="382527"/>
                  <a:pt x="1020684" y="381132"/>
                </a:cubicBezTo>
                <a:cubicBezTo>
                  <a:pt x="1019353" y="379738"/>
                  <a:pt x="1017071" y="379041"/>
                  <a:pt x="1013965" y="379041"/>
                </a:cubicBezTo>
                <a:cubicBezTo>
                  <a:pt x="1009845" y="379041"/>
                  <a:pt x="1006803" y="380815"/>
                  <a:pt x="1004711" y="384302"/>
                </a:cubicBezTo>
                <a:lnTo>
                  <a:pt x="1004711" y="423030"/>
                </a:lnTo>
                <a:lnTo>
                  <a:pt x="990069" y="423030"/>
                </a:lnTo>
                <a:lnTo>
                  <a:pt x="990069" y="368265"/>
                </a:lnTo>
                <a:lnTo>
                  <a:pt x="1003823" y="368265"/>
                </a:lnTo>
                <a:lnTo>
                  <a:pt x="1003887" y="368265"/>
                </a:lnTo>
                <a:lnTo>
                  <a:pt x="1004331" y="374604"/>
                </a:lnTo>
                <a:cubicBezTo>
                  <a:pt x="1008260" y="369723"/>
                  <a:pt x="1013458" y="367251"/>
                  <a:pt x="1020050" y="367251"/>
                </a:cubicBezTo>
                <a:close/>
                <a:moveTo>
                  <a:pt x="1368602" y="367187"/>
                </a:moveTo>
                <a:cubicBezTo>
                  <a:pt x="1375955" y="367187"/>
                  <a:pt x="1382040" y="369469"/>
                  <a:pt x="1386667" y="373969"/>
                </a:cubicBezTo>
                <a:cubicBezTo>
                  <a:pt x="1391357" y="378469"/>
                  <a:pt x="1393956" y="384618"/>
                  <a:pt x="1394463" y="392414"/>
                </a:cubicBezTo>
                <a:lnTo>
                  <a:pt x="1394463" y="396154"/>
                </a:lnTo>
                <a:cubicBezTo>
                  <a:pt x="1394526" y="404584"/>
                  <a:pt x="1392244" y="411303"/>
                  <a:pt x="1387554" y="416374"/>
                </a:cubicBezTo>
                <a:cubicBezTo>
                  <a:pt x="1382864" y="421444"/>
                  <a:pt x="1376588" y="423980"/>
                  <a:pt x="1368665" y="423980"/>
                </a:cubicBezTo>
                <a:cubicBezTo>
                  <a:pt x="1360742" y="423980"/>
                  <a:pt x="1354467" y="421444"/>
                  <a:pt x="1349777" y="416374"/>
                </a:cubicBezTo>
                <a:cubicBezTo>
                  <a:pt x="1345086" y="411303"/>
                  <a:pt x="1342741" y="404394"/>
                  <a:pt x="1342741" y="395710"/>
                </a:cubicBezTo>
                <a:lnTo>
                  <a:pt x="1342741" y="395076"/>
                </a:lnTo>
                <a:cubicBezTo>
                  <a:pt x="1342741" y="389625"/>
                  <a:pt x="1343819" y="384808"/>
                  <a:pt x="1345910" y="380561"/>
                </a:cubicBezTo>
                <a:cubicBezTo>
                  <a:pt x="1348002" y="376314"/>
                  <a:pt x="1350981" y="373018"/>
                  <a:pt x="1354911" y="370673"/>
                </a:cubicBezTo>
                <a:cubicBezTo>
                  <a:pt x="1358841" y="368328"/>
                  <a:pt x="1363404" y="367187"/>
                  <a:pt x="1368602" y="367187"/>
                </a:cubicBezTo>
                <a:close/>
                <a:moveTo>
                  <a:pt x="1244495" y="367187"/>
                </a:moveTo>
                <a:cubicBezTo>
                  <a:pt x="1251277" y="367187"/>
                  <a:pt x="1256602" y="368898"/>
                  <a:pt x="1260531" y="372258"/>
                </a:cubicBezTo>
                <a:cubicBezTo>
                  <a:pt x="1264525" y="375617"/>
                  <a:pt x="1266490" y="380434"/>
                  <a:pt x="1266490" y="386519"/>
                </a:cubicBezTo>
                <a:lnTo>
                  <a:pt x="1266490" y="410289"/>
                </a:lnTo>
                <a:cubicBezTo>
                  <a:pt x="1266490" y="415486"/>
                  <a:pt x="1267250" y="419416"/>
                  <a:pt x="1268645" y="422078"/>
                </a:cubicBezTo>
                <a:lnTo>
                  <a:pt x="1268645" y="422902"/>
                </a:lnTo>
                <a:lnTo>
                  <a:pt x="1253984" y="422902"/>
                </a:lnTo>
                <a:lnTo>
                  <a:pt x="1252545" y="418085"/>
                </a:lnTo>
                <a:cubicBezTo>
                  <a:pt x="1248995" y="422015"/>
                  <a:pt x="1244368" y="423980"/>
                  <a:pt x="1238727" y="423980"/>
                </a:cubicBezTo>
                <a:cubicBezTo>
                  <a:pt x="1233339" y="423980"/>
                  <a:pt x="1228902" y="422459"/>
                  <a:pt x="1225353" y="419289"/>
                </a:cubicBezTo>
                <a:cubicBezTo>
                  <a:pt x="1221803" y="416183"/>
                  <a:pt x="1220092" y="412254"/>
                  <a:pt x="1220092" y="407563"/>
                </a:cubicBezTo>
                <a:cubicBezTo>
                  <a:pt x="1220092" y="401795"/>
                  <a:pt x="1222247" y="397295"/>
                  <a:pt x="1226557" y="394189"/>
                </a:cubicBezTo>
                <a:cubicBezTo>
                  <a:pt x="1230867" y="391083"/>
                  <a:pt x="1237079" y="389498"/>
                  <a:pt x="1245192" y="389498"/>
                </a:cubicBezTo>
                <a:lnTo>
                  <a:pt x="1251911" y="389498"/>
                </a:lnTo>
                <a:lnTo>
                  <a:pt x="1251911" y="386329"/>
                </a:lnTo>
                <a:cubicBezTo>
                  <a:pt x="1251911" y="383794"/>
                  <a:pt x="1251277" y="381765"/>
                  <a:pt x="1249946" y="380244"/>
                </a:cubicBezTo>
                <a:cubicBezTo>
                  <a:pt x="1248615" y="378723"/>
                  <a:pt x="1246587" y="377962"/>
                  <a:pt x="1243798" y="377962"/>
                </a:cubicBezTo>
                <a:cubicBezTo>
                  <a:pt x="1241326" y="377962"/>
                  <a:pt x="1239424" y="378533"/>
                  <a:pt x="1237966" y="379737"/>
                </a:cubicBezTo>
                <a:cubicBezTo>
                  <a:pt x="1236572" y="380941"/>
                  <a:pt x="1235875" y="382526"/>
                  <a:pt x="1235875" y="384618"/>
                </a:cubicBezTo>
                <a:lnTo>
                  <a:pt x="1221233" y="384618"/>
                </a:lnTo>
                <a:cubicBezTo>
                  <a:pt x="1221233" y="381449"/>
                  <a:pt x="1222184" y="378533"/>
                  <a:pt x="1224149" y="375807"/>
                </a:cubicBezTo>
                <a:cubicBezTo>
                  <a:pt x="1226114" y="373145"/>
                  <a:pt x="1228902" y="370990"/>
                  <a:pt x="1232452" y="369469"/>
                </a:cubicBezTo>
                <a:cubicBezTo>
                  <a:pt x="1236002" y="367948"/>
                  <a:pt x="1240058" y="367187"/>
                  <a:pt x="1244495" y="367187"/>
                </a:cubicBezTo>
                <a:close/>
                <a:moveTo>
                  <a:pt x="1133255" y="367187"/>
                </a:moveTo>
                <a:cubicBezTo>
                  <a:pt x="1140671" y="367187"/>
                  <a:pt x="1146693" y="369469"/>
                  <a:pt x="1151320" y="373969"/>
                </a:cubicBezTo>
                <a:cubicBezTo>
                  <a:pt x="1156010" y="378469"/>
                  <a:pt x="1158609" y="384618"/>
                  <a:pt x="1159116" y="392414"/>
                </a:cubicBezTo>
                <a:lnTo>
                  <a:pt x="1159243" y="396154"/>
                </a:lnTo>
                <a:cubicBezTo>
                  <a:pt x="1159243" y="404584"/>
                  <a:pt x="1156897" y="411303"/>
                  <a:pt x="1152207" y="416374"/>
                </a:cubicBezTo>
                <a:cubicBezTo>
                  <a:pt x="1147516" y="421444"/>
                  <a:pt x="1141241" y="423980"/>
                  <a:pt x="1133318" y="423980"/>
                </a:cubicBezTo>
                <a:cubicBezTo>
                  <a:pt x="1125395" y="423980"/>
                  <a:pt x="1119120" y="421444"/>
                  <a:pt x="1114430" y="416374"/>
                </a:cubicBezTo>
                <a:cubicBezTo>
                  <a:pt x="1109739" y="411303"/>
                  <a:pt x="1107394" y="404394"/>
                  <a:pt x="1107394" y="395710"/>
                </a:cubicBezTo>
                <a:lnTo>
                  <a:pt x="1107394" y="395076"/>
                </a:lnTo>
                <a:cubicBezTo>
                  <a:pt x="1107394" y="389625"/>
                  <a:pt x="1108472" y="384808"/>
                  <a:pt x="1110500" y="380561"/>
                </a:cubicBezTo>
                <a:cubicBezTo>
                  <a:pt x="1112591" y="376314"/>
                  <a:pt x="1115634" y="373018"/>
                  <a:pt x="1119564" y="370673"/>
                </a:cubicBezTo>
                <a:cubicBezTo>
                  <a:pt x="1123494" y="368328"/>
                  <a:pt x="1128057" y="367187"/>
                  <a:pt x="1133255" y="367187"/>
                </a:cubicBezTo>
                <a:close/>
                <a:moveTo>
                  <a:pt x="1282209" y="354764"/>
                </a:moveTo>
                <a:lnTo>
                  <a:pt x="1296851" y="354764"/>
                </a:lnTo>
                <a:lnTo>
                  <a:pt x="1296915" y="354764"/>
                </a:lnTo>
                <a:lnTo>
                  <a:pt x="1296915" y="368202"/>
                </a:lnTo>
                <a:lnTo>
                  <a:pt x="1306296" y="368202"/>
                </a:lnTo>
                <a:lnTo>
                  <a:pt x="1306296" y="378914"/>
                </a:lnTo>
                <a:lnTo>
                  <a:pt x="1296915" y="378914"/>
                </a:lnTo>
                <a:lnTo>
                  <a:pt x="1296915" y="406232"/>
                </a:lnTo>
                <a:cubicBezTo>
                  <a:pt x="1296915" y="408261"/>
                  <a:pt x="1297295" y="409719"/>
                  <a:pt x="1298056" y="410606"/>
                </a:cubicBezTo>
                <a:cubicBezTo>
                  <a:pt x="1298816" y="411493"/>
                  <a:pt x="1300337" y="411937"/>
                  <a:pt x="1302493" y="411937"/>
                </a:cubicBezTo>
                <a:cubicBezTo>
                  <a:pt x="1304141" y="411937"/>
                  <a:pt x="1305535" y="411810"/>
                  <a:pt x="1306803" y="411557"/>
                </a:cubicBezTo>
                <a:lnTo>
                  <a:pt x="1306803" y="422649"/>
                </a:lnTo>
                <a:cubicBezTo>
                  <a:pt x="1303950" y="423536"/>
                  <a:pt x="1300971" y="423980"/>
                  <a:pt x="1297929" y="423980"/>
                </a:cubicBezTo>
                <a:cubicBezTo>
                  <a:pt x="1287661" y="423980"/>
                  <a:pt x="1282463" y="418783"/>
                  <a:pt x="1282209" y="408451"/>
                </a:cubicBezTo>
                <a:lnTo>
                  <a:pt x="1282209" y="378914"/>
                </a:lnTo>
                <a:lnTo>
                  <a:pt x="1274223" y="378914"/>
                </a:lnTo>
                <a:lnTo>
                  <a:pt x="1274223" y="368202"/>
                </a:lnTo>
                <a:lnTo>
                  <a:pt x="1282209" y="368202"/>
                </a:lnTo>
                <a:close/>
                <a:moveTo>
                  <a:pt x="960595" y="349313"/>
                </a:moveTo>
                <a:lnTo>
                  <a:pt x="975744" y="349313"/>
                </a:lnTo>
                <a:lnTo>
                  <a:pt x="975744" y="423029"/>
                </a:lnTo>
                <a:lnTo>
                  <a:pt x="960595" y="423029"/>
                </a:lnTo>
                <a:close/>
                <a:moveTo>
                  <a:pt x="1324106" y="346524"/>
                </a:moveTo>
                <a:cubicBezTo>
                  <a:pt x="1326705" y="346524"/>
                  <a:pt x="1328606" y="347221"/>
                  <a:pt x="1330064" y="348679"/>
                </a:cubicBezTo>
                <a:cubicBezTo>
                  <a:pt x="1331585" y="350074"/>
                  <a:pt x="1332283" y="351912"/>
                  <a:pt x="1332283" y="354067"/>
                </a:cubicBezTo>
                <a:cubicBezTo>
                  <a:pt x="1332283" y="356222"/>
                  <a:pt x="1331522" y="358123"/>
                  <a:pt x="1330001" y="359518"/>
                </a:cubicBezTo>
                <a:cubicBezTo>
                  <a:pt x="1328479" y="360976"/>
                  <a:pt x="1326515" y="361673"/>
                  <a:pt x="1324106" y="361673"/>
                </a:cubicBezTo>
                <a:cubicBezTo>
                  <a:pt x="1321697" y="361673"/>
                  <a:pt x="1319669" y="360976"/>
                  <a:pt x="1318148" y="359518"/>
                </a:cubicBezTo>
                <a:cubicBezTo>
                  <a:pt x="1316627" y="358123"/>
                  <a:pt x="1315866" y="356285"/>
                  <a:pt x="1315866" y="354067"/>
                </a:cubicBezTo>
                <a:cubicBezTo>
                  <a:pt x="1315866" y="351848"/>
                  <a:pt x="1316627" y="350074"/>
                  <a:pt x="1318084" y="348679"/>
                </a:cubicBezTo>
                <a:cubicBezTo>
                  <a:pt x="1319542" y="347285"/>
                  <a:pt x="1321507" y="346524"/>
                  <a:pt x="1324106" y="346524"/>
                </a:cubicBezTo>
                <a:close/>
                <a:moveTo>
                  <a:pt x="1106824" y="250871"/>
                </a:moveTo>
                <a:lnTo>
                  <a:pt x="1106887" y="250876"/>
                </a:lnTo>
                <a:lnTo>
                  <a:pt x="1106824" y="250876"/>
                </a:lnTo>
                <a:close/>
                <a:moveTo>
                  <a:pt x="1487195" y="247898"/>
                </a:moveTo>
                <a:cubicBezTo>
                  <a:pt x="1483582" y="247898"/>
                  <a:pt x="1480857" y="249292"/>
                  <a:pt x="1478892" y="252081"/>
                </a:cubicBezTo>
                <a:cubicBezTo>
                  <a:pt x="1476927" y="254870"/>
                  <a:pt x="1475976" y="259180"/>
                  <a:pt x="1475976" y="265011"/>
                </a:cubicBezTo>
                <a:lnTo>
                  <a:pt x="1475976" y="265075"/>
                </a:lnTo>
                <a:cubicBezTo>
                  <a:pt x="1475976" y="270272"/>
                  <a:pt x="1476927" y="274266"/>
                  <a:pt x="1478892" y="276991"/>
                </a:cubicBezTo>
                <a:cubicBezTo>
                  <a:pt x="1480857" y="279717"/>
                  <a:pt x="1483645" y="281111"/>
                  <a:pt x="1487322" y="281111"/>
                </a:cubicBezTo>
                <a:cubicBezTo>
                  <a:pt x="1490998" y="281111"/>
                  <a:pt x="1493660" y="279780"/>
                  <a:pt x="1495625" y="276991"/>
                </a:cubicBezTo>
                <a:cubicBezTo>
                  <a:pt x="1497590" y="274266"/>
                  <a:pt x="1498604" y="269892"/>
                  <a:pt x="1498604" y="263934"/>
                </a:cubicBezTo>
                <a:cubicBezTo>
                  <a:pt x="1498604" y="258863"/>
                  <a:pt x="1497590" y="254870"/>
                  <a:pt x="1495625" y="252081"/>
                </a:cubicBezTo>
                <a:cubicBezTo>
                  <a:pt x="1493597" y="249292"/>
                  <a:pt x="1490808" y="247898"/>
                  <a:pt x="1487195" y="247898"/>
                </a:cubicBezTo>
                <a:close/>
                <a:moveTo>
                  <a:pt x="1039572" y="247898"/>
                </a:moveTo>
                <a:cubicBezTo>
                  <a:pt x="1035959" y="247898"/>
                  <a:pt x="1033234" y="249292"/>
                  <a:pt x="1031269" y="252081"/>
                </a:cubicBezTo>
                <a:cubicBezTo>
                  <a:pt x="1029304" y="254870"/>
                  <a:pt x="1028353" y="259180"/>
                  <a:pt x="1028353" y="265011"/>
                </a:cubicBezTo>
                <a:lnTo>
                  <a:pt x="1028353" y="265075"/>
                </a:lnTo>
                <a:cubicBezTo>
                  <a:pt x="1028353" y="270272"/>
                  <a:pt x="1029304" y="274266"/>
                  <a:pt x="1031269" y="276991"/>
                </a:cubicBezTo>
                <a:cubicBezTo>
                  <a:pt x="1033234" y="279717"/>
                  <a:pt x="1036022" y="281111"/>
                  <a:pt x="1039699" y="281111"/>
                </a:cubicBezTo>
                <a:cubicBezTo>
                  <a:pt x="1043375" y="281111"/>
                  <a:pt x="1045974" y="279780"/>
                  <a:pt x="1048002" y="276991"/>
                </a:cubicBezTo>
                <a:cubicBezTo>
                  <a:pt x="1050031" y="274266"/>
                  <a:pt x="1050981" y="269892"/>
                  <a:pt x="1050981" y="263934"/>
                </a:cubicBezTo>
                <a:cubicBezTo>
                  <a:pt x="1050981" y="258863"/>
                  <a:pt x="1049967" y="254870"/>
                  <a:pt x="1048002" y="252081"/>
                </a:cubicBezTo>
                <a:cubicBezTo>
                  <a:pt x="1046037" y="249292"/>
                  <a:pt x="1043185" y="247898"/>
                  <a:pt x="1039572" y="247898"/>
                </a:cubicBezTo>
                <a:close/>
                <a:moveTo>
                  <a:pt x="1399344" y="247897"/>
                </a:moveTo>
                <a:cubicBezTo>
                  <a:pt x="1395858" y="247897"/>
                  <a:pt x="1393069" y="249355"/>
                  <a:pt x="1391041" y="252207"/>
                </a:cubicBezTo>
                <a:cubicBezTo>
                  <a:pt x="1389013" y="255060"/>
                  <a:pt x="1387999" y="259370"/>
                  <a:pt x="1387999" y="265138"/>
                </a:cubicBezTo>
                <a:cubicBezTo>
                  <a:pt x="1387999" y="270145"/>
                  <a:pt x="1389013" y="274012"/>
                  <a:pt x="1390978" y="276864"/>
                </a:cubicBezTo>
                <a:cubicBezTo>
                  <a:pt x="1393006" y="279716"/>
                  <a:pt x="1395731" y="281111"/>
                  <a:pt x="1399218" y="281111"/>
                </a:cubicBezTo>
                <a:cubicBezTo>
                  <a:pt x="1403655" y="281111"/>
                  <a:pt x="1406824" y="279463"/>
                  <a:pt x="1408789" y="276040"/>
                </a:cubicBezTo>
                <a:lnTo>
                  <a:pt x="1408789" y="252905"/>
                </a:lnTo>
                <a:cubicBezTo>
                  <a:pt x="1406824" y="249545"/>
                  <a:pt x="1403718" y="247897"/>
                  <a:pt x="1399344" y="247897"/>
                </a:cubicBezTo>
                <a:close/>
                <a:moveTo>
                  <a:pt x="1287597" y="237122"/>
                </a:moveTo>
                <a:lnTo>
                  <a:pt x="1302302" y="237122"/>
                </a:lnTo>
                <a:lnTo>
                  <a:pt x="1302302" y="291886"/>
                </a:lnTo>
                <a:lnTo>
                  <a:pt x="1287597" y="291886"/>
                </a:lnTo>
                <a:close/>
                <a:moveTo>
                  <a:pt x="1395605" y="236171"/>
                </a:moveTo>
                <a:cubicBezTo>
                  <a:pt x="1401626" y="236171"/>
                  <a:pt x="1406253" y="238263"/>
                  <a:pt x="1409613" y="242383"/>
                </a:cubicBezTo>
                <a:lnTo>
                  <a:pt x="1410247" y="237249"/>
                </a:lnTo>
                <a:lnTo>
                  <a:pt x="1423494" y="237249"/>
                </a:lnTo>
                <a:lnTo>
                  <a:pt x="1423494" y="290175"/>
                </a:lnTo>
                <a:cubicBezTo>
                  <a:pt x="1423494" y="294992"/>
                  <a:pt x="1422416" y="299112"/>
                  <a:pt x="1420261" y="302662"/>
                </a:cubicBezTo>
                <a:cubicBezTo>
                  <a:pt x="1418106" y="306211"/>
                  <a:pt x="1415000" y="308873"/>
                  <a:pt x="1411071" y="310775"/>
                </a:cubicBezTo>
                <a:cubicBezTo>
                  <a:pt x="1407141" y="312613"/>
                  <a:pt x="1402514" y="313564"/>
                  <a:pt x="1397189" y="313564"/>
                </a:cubicBezTo>
                <a:cubicBezTo>
                  <a:pt x="1393196" y="313564"/>
                  <a:pt x="1389266" y="312740"/>
                  <a:pt x="1385463" y="311155"/>
                </a:cubicBezTo>
                <a:cubicBezTo>
                  <a:pt x="1381660" y="309571"/>
                  <a:pt x="1378744" y="307479"/>
                  <a:pt x="1376779" y="304943"/>
                </a:cubicBezTo>
                <a:lnTo>
                  <a:pt x="1383245" y="296006"/>
                </a:lnTo>
                <a:cubicBezTo>
                  <a:pt x="1386858" y="300063"/>
                  <a:pt x="1391295" y="302155"/>
                  <a:pt x="1396492" y="302155"/>
                </a:cubicBezTo>
                <a:cubicBezTo>
                  <a:pt x="1400359" y="302155"/>
                  <a:pt x="1403401" y="301140"/>
                  <a:pt x="1405556" y="299049"/>
                </a:cubicBezTo>
                <a:cubicBezTo>
                  <a:pt x="1407711" y="296957"/>
                  <a:pt x="1408789" y="294041"/>
                  <a:pt x="1408789" y="290175"/>
                </a:cubicBezTo>
                <a:lnTo>
                  <a:pt x="1408789" y="287259"/>
                </a:lnTo>
                <a:cubicBezTo>
                  <a:pt x="1405429" y="291062"/>
                  <a:pt x="1400992" y="292964"/>
                  <a:pt x="1395478" y="292964"/>
                </a:cubicBezTo>
                <a:cubicBezTo>
                  <a:pt x="1388886" y="292964"/>
                  <a:pt x="1383625" y="290365"/>
                  <a:pt x="1379505" y="285231"/>
                </a:cubicBezTo>
                <a:cubicBezTo>
                  <a:pt x="1375448" y="280097"/>
                  <a:pt x="1373420" y="273251"/>
                  <a:pt x="1373420" y="264758"/>
                </a:cubicBezTo>
                <a:lnTo>
                  <a:pt x="1373420" y="264124"/>
                </a:lnTo>
                <a:cubicBezTo>
                  <a:pt x="1373420" y="255694"/>
                  <a:pt x="1375448" y="248975"/>
                  <a:pt x="1379442" y="243841"/>
                </a:cubicBezTo>
                <a:cubicBezTo>
                  <a:pt x="1383435" y="238706"/>
                  <a:pt x="1388823" y="236171"/>
                  <a:pt x="1395605" y="236171"/>
                </a:cubicBezTo>
                <a:close/>
                <a:moveTo>
                  <a:pt x="1102450" y="236171"/>
                </a:moveTo>
                <a:cubicBezTo>
                  <a:pt x="1104098" y="236171"/>
                  <a:pt x="1105619" y="236425"/>
                  <a:pt x="1107014" y="236805"/>
                </a:cubicBezTo>
                <a:lnTo>
                  <a:pt x="1106824" y="250871"/>
                </a:lnTo>
                <a:lnTo>
                  <a:pt x="1101626" y="250496"/>
                </a:lnTo>
                <a:cubicBezTo>
                  <a:pt x="1096111" y="250496"/>
                  <a:pt x="1092499" y="252398"/>
                  <a:pt x="1090724" y="256137"/>
                </a:cubicBezTo>
                <a:lnTo>
                  <a:pt x="1090724" y="291950"/>
                </a:lnTo>
                <a:lnTo>
                  <a:pt x="1076082" y="291950"/>
                </a:lnTo>
                <a:lnTo>
                  <a:pt x="1076082" y="237185"/>
                </a:lnTo>
                <a:lnTo>
                  <a:pt x="1089900" y="237185"/>
                </a:lnTo>
                <a:lnTo>
                  <a:pt x="1090280" y="243714"/>
                </a:lnTo>
                <a:cubicBezTo>
                  <a:pt x="1093259" y="238706"/>
                  <a:pt x="1097316" y="236171"/>
                  <a:pt x="1102450" y="236171"/>
                </a:cubicBezTo>
                <a:close/>
                <a:moveTo>
                  <a:pt x="1487195" y="236108"/>
                </a:moveTo>
                <a:cubicBezTo>
                  <a:pt x="1494548" y="236108"/>
                  <a:pt x="1500633" y="238390"/>
                  <a:pt x="1505260" y="242890"/>
                </a:cubicBezTo>
                <a:cubicBezTo>
                  <a:pt x="1509950" y="247390"/>
                  <a:pt x="1512549" y="253539"/>
                  <a:pt x="1513056" y="261335"/>
                </a:cubicBezTo>
                <a:lnTo>
                  <a:pt x="1513056" y="265075"/>
                </a:lnTo>
                <a:cubicBezTo>
                  <a:pt x="1513119" y="273505"/>
                  <a:pt x="1510837" y="280224"/>
                  <a:pt x="1506147" y="285295"/>
                </a:cubicBezTo>
                <a:cubicBezTo>
                  <a:pt x="1501457" y="290365"/>
                  <a:pt x="1495181" y="292901"/>
                  <a:pt x="1487258" y="292901"/>
                </a:cubicBezTo>
                <a:cubicBezTo>
                  <a:pt x="1479335" y="292901"/>
                  <a:pt x="1473060" y="290365"/>
                  <a:pt x="1468370" y="285295"/>
                </a:cubicBezTo>
                <a:cubicBezTo>
                  <a:pt x="1463679" y="280224"/>
                  <a:pt x="1461334" y="273315"/>
                  <a:pt x="1461334" y="264631"/>
                </a:cubicBezTo>
                <a:lnTo>
                  <a:pt x="1461334" y="263997"/>
                </a:lnTo>
                <a:cubicBezTo>
                  <a:pt x="1461334" y="258546"/>
                  <a:pt x="1462348" y="253729"/>
                  <a:pt x="1464503" y="249482"/>
                </a:cubicBezTo>
                <a:cubicBezTo>
                  <a:pt x="1466595" y="245235"/>
                  <a:pt x="1469574" y="241939"/>
                  <a:pt x="1473504" y="239594"/>
                </a:cubicBezTo>
                <a:cubicBezTo>
                  <a:pt x="1477434" y="237249"/>
                  <a:pt x="1481997" y="236108"/>
                  <a:pt x="1487195" y="236108"/>
                </a:cubicBezTo>
                <a:close/>
                <a:moveTo>
                  <a:pt x="1345530" y="236108"/>
                </a:moveTo>
                <a:cubicBezTo>
                  <a:pt x="1351298" y="236108"/>
                  <a:pt x="1355672" y="237819"/>
                  <a:pt x="1358460" y="241242"/>
                </a:cubicBezTo>
                <a:cubicBezTo>
                  <a:pt x="1361313" y="244665"/>
                  <a:pt x="1362771" y="249736"/>
                  <a:pt x="1362834" y="256518"/>
                </a:cubicBezTo>
                <a:lnTo>
                  <a:pt x="1362834" y="291887"/>
                </a:lnTo>
                <a:lnTo>
                  <a:pt x="1348192" y="291887"/>
                </a:lnTo>
                <a:lnTo>
                  <a:pt x="1348192" y="256771"/>
                </a:lnTo>
                <a:cubicBezTo>
                  <a:pt x="1348192" y="253666"/>
                  <a:pt x="1347495" y="251384"/>
                  <a:pt x="1346164" y="249989"/>
                </a:cubicBezTo>
                <a:cubicBezTo>
                  <a:pt x="1344833" y="248595"/>
                  <a:pt x="1342551" y="247898"/>
                  <a:pt x="1339445" y="247898"/>
                </a:cubicBezTo>
                <a:cubicBezTo>
                  <a:pt x="1335325" y="247898"/>
                  <a:pt x="1332219" y="249672"/>
                  <a:pt x="1330191" y="253158"/>
                </a:cubicBezTo>
                <a:lnTo>
                  <a:pt x="1330191" y="291887"/>
                </a:lnTo>
                <a:lnTo>
                  <a:pt x="1315549" y="291887"/>
                </a:lnTo>
                <a:lnTo>
                  <a:pt x="1315549" y="237122"/>
                </a:lnTo>
                <a:lnTo>
                  <a:pt x="1329303" y="237122"/>
                </a:lnTo>
                <a:lnTo>
                  <a:pt x="1329367" y="237122"/>
                </a:lnTo>
                <a:lnTo>
                  <a:pt x="1329811" y="243461"/>
                </a:lnTo>
                <a:cubicBezTo>
                  <a:pt x="1333740" y="238580"/>
                  <a:pt x="1338938" y="236108"/>
                  <a:pt x="1345530" y="236108"/>
                </a:cubicBezTo>
                <a:close/>
                <a:moveTo>
                  <a:pt x="1256919" y="236108"/>
                </a:moveTo>
                <a:cubicBezTo>
                  <a:pt x="1262687" y="236108"/>
                  <a:pt x="1267060" y="237819"/>
                  <a:pt x="1269849" y="241242"/>
                </a:cubicBezTo>
                <a:cubicBezTo>
                  <a:pt x="1272702" y="244665"/>
                  <a:pt x="1274160" y="249736"/>
                  <a:pt x="1274223" y="256518"/>
                </a:cubicBezTo>
                <a:lnTo>
                  <a:pt x="1274223" y="291887"/>
                </a:lnTo>
                <a:lnTo>
                  <a:pt x="1259581" y="291887"/>
                </a:lnTo>
                <a:lnTo>
                  <a:pt x="1259581" y="256771"/>
                </a:lnTo>
                <a:cubicBezTo>
                  <a:pt x="1259581" y="253666"/>
                  <a:pt x="1258884" y="251384"/>
                  <a:pt x="1257553" y="249989"/>
                </a:cubicBezTo>
                <a:cubicBezTo>
                  <a:pt x="1256222" y="248595"/>
                  <a:pt x="1253940" y="247898"/>
                  <a:pt x="1250834" y="247898"/>
                </a:cubicBezTo>
                <a:cubicBezTo>
                  <a:pt x="1246714" y="247898"/>
                  <a:pt x="1243608" y="249672"/>
                  <a:pt x="1241580" y="253158"/>
                </a:cubicBezTo>
                <a:lnTo>
                  <a:pt x="1241580" y="291887"/>
                </a:lnTo>
                <a:lnTo>
                  <a:pt x="1226938" y="291887"/>
                </a:lnTo>
                <a:lnTo>
                  <a:pt x="1226938" y="237122"/>
                </a:lnTo>
                <a:lnTo>
                  <a:pt x="1240692" y="237122"/>
                </a:lnTo>
                <a:lnTo>
                  <a:pt x="1240756" y="237122"/>
                </a:lnTo>
                <a:lnTo>
                  <a:pt x="1241200" y="243461"/>
                </a:lnTo>
                <a:cubicBezTo>
                  <a:pt x="1245129" y="238580"/>
                  <a:pt x="1250390" y="236108"/>
                  <a:pt x="1256919" y="236108"/>
                </a:cubicBezTo>
                <a:close/>
                <a:moveTo>
                  <a:pt x="1136234" y="236108"/>
                </a:moveTo>
                <a:cubicBezTo>
                  <a:pt x="1143206" y="236108"/>
                  <a:pt x="1148721" y="237756"/>
                  <a:pt x="1152904" y="241052"/>
                </a:cubicBezTo>
                <a:cubicBezTo>
                  <a:pt x="1157088" y="244348"/>
                  <a:pt x="1159179" y="248595"/>
                  <a:pt x="1159179" y="253792"/>
                </a:cubicBezTo>
                <a:lnTo>
                  <a:pt x="1144538" y="253792"/>
                </a:lnTo>
                <a:cubicBezTo>
                  <a:pt x="1144538" y="251701"/>
                  <a:pt x="1143840" y="249989"/>
                  <a:pt x="1142509" y="248595"/>
                </a:cubicBezTo>
                <a:cubicBezTo>
                  <a:pt x="1141178" y="247200"/>
                  <a:pt x="1139023" y="246566"/>
                  <a:pt x="1136171" y="246566"/>
                </a:cubicBezTo>
                <a:cubicBezTo>
                  <a:pt x="1133699" y="246566"/>
                  <a:pt x="1131797" y="247137"/>
                  <a:pt x="1130466" y="248214"/>
                </a:cubicBezTo>
                <a:cubicBezTo>
                  <a:pt x="1129135" y="249355"/>
                  <a:pt x="1128438" y="250750"/>
                  <a:pt x="1128438" y="252461"/>
                </a:cubicBezTo>
                <a:cubicBezTo>
                  <a:pt x="1128438" y="254109"/>
                  <a:pt x="1129198" y="255377"/>
                  <a:pt x="1130720" y="256391"/>
                </a:cubicBezTo>
                <a:cubicBezTo>
                  <a:pt x="1132241" y="257405"/>
                  <a:pt x="1134840" y="258229"/>
                  <a:pt x="1138516" y="258990"/>
                </a:cubicBezTo>
                <a:cubicBezTo>
                  <a:pt x="1142129" y="259751"/>
                  <a:pt x="1145235" y="260511"/>
                  <a:pt x="1147707" y="261462"/>
                </a:cubicBezTo>
                <a:cubicBezTo>
                  <a:pt x="1155440" y="264314"/>
                  <a:pt x="1159306" y="269195"/>
                  <a:pt x="1159306" y="276167"/>
                </a:cubicBezTo>
                <a:cubicBezTo>
                  <a:pt x="1159306" y="281175"/>
                  <a:pt x="1157151" y="285231"/>
                  <a:pt x="1152904" y="288274"/>
                </a:cubicBezTo>
                <a:cubicBezTo>
                  <a:pt x="1148594" y="291380"/>
                  <a:pt x="1143080" y="292901"/>
                  <a:pt x="1136298" y="292901"/>
                </a:cubicBezTo>
                <a:cubicBezTo>
                  <a:pt x="1131734" y="292901"/>
                  <a:pt x="1127614" y="292077"/>
                  <a:pt x="1124064" y="290429"/>
                </a:cubicBezTo>
                <a:cubicBezTo>
                  <a:pt x="1120515" y="288781"/>
                  <a:pt x="1117726" y="286562"/>
                  <a:pt x="1115698" y="283710"/>
                </a:cubicBezTo>
                <a:cubicBezTo>
                  <a:pt x="1113669" y="280858"/>
                  <a:pt x="1112655" y="277752"/>
                  <a:pt x="1112655" y="274456"/>
                </a:cubicBezTo>
                <a:lnTo>
                  <a:pt x="1126536" y="274456"/>
                </a:lnTo>
                <a:cubicBezTo>
                  <a:pt x="1126663" y="277055"/>
                  <a:pt x="1127614" y="279019"/>
                  <a:pt x="1129452" y="280414"/>
                </a:cubicBezTo>
                <a:cubicBezTo>
                  <a:pt x="1131227" y="281808"/>
                  <a:pt x="1133635" y="282506"/>
                  <a:pt x="1136678" y="282506"/>
                </a:cubicBezTo>
                <a:cubicBezTo>
                  <a:pt x="1139467" y="282506"/>
                  <a:pt x="1141559" y="281999"/>
                  <a:pt x="1143016" y="280921"/>
                </a:cubicBezTo>
                <a:cubicBezTo>
                  <a:pt x="1144474" y="279843"/>
                  <a:pt x="1145171" y="278449"/>
                  <a:pt x="1145171" y="276738"/>
                </a:cubicBezTo>
                <a:cubicBezTo>
                  <a:pt x="1145171" y="274963"/>
                  <a:pt x="1144284" y="273568"/>
                  <a:pt x="1142509" y="272491"/>
                </a:cubicBezTo>
                <a:cubicBezTo>
                  <a:pt x="1140734" y="271477"/>
                  <a:pt x="1137882" y="270526"/>
                  <a:pt x="1133952" y="269765"/>
                </a:cubicBezTo>
                <a:cubicBezTo>
                  <a:pt x="1120958" y="267040"/>
                  <a:pt x="1114430" y="261525"/>
                  <a:pt x="1114430" y="253158"/>
                </a:cubicBezTo>
                <a:cubicBezTo>
                  <a:pt x="1114430" y="248278"/>
                  <a:pt x="1116458" y="244221"/>
                  <a:pt x="1120451" y="240989"/>
                </a:cubicBezTo>
                <a:cubicBezTo>
                  <a:pt x="1124445" y="237756"/>
                  <a:pt x="1129769" y="236108"/>
                  <a:pt x="1136234" y="236108"/>
                </a:cubicBezTo>
                <a:close/>
                <a:moveTo>
                  <a:pt x="1039572" y="236108"/>
                </a:moveTo>
                <a:cubicBezTo>
                  <a:pt x="1046988" y="236108"/>
                  <a:pt x="1053010" y="238390"/>
                  <a:pt x="1057700" y="242890"/>
                </a:cubicBezTo>
                <a:cubicBezTo>
                  <a:pt x="1062391" y="247390"/>
                  <a:pt x="1064989" y="253539"/>
                  <a:pt x="1065496" y="261335"/>
                </a:cubicBezTo>
                <a:lnTo>
                  <a:pt x="1065623" y="265075"/>
                </a:lnTo>
                <a:cubicBezTo>
                  <a:pt x="1065623" y="273505"/>
                  <a:pt x="1063278" y="280224"/>
                  <a:pt x="1058587" y="285295"/>
                </a:cubicBezTo>
                <a:cubicBezTo>
                  <a:pt x="1053897" y="290365"/>
                  <a:pt x="1047622" y="292901"/>
                  <a:pt x="1039699" y="292901"/>
                </a:cubicBezTo>
                <a:cubicBezTo>
                  <a:pt x="1031776" y="292901"/>
                  <a:pt x="1025501" y="290365"/>
                  <a:pt x="1020810" y="285295"/>
                </a:cubicBezTo>
                <a:cubicBezTo>
                  <a:pt x="1016120" y="280224"/>
                  <a:pt x="1013774" y="273315"/>
                  <a:pt x="1013774" y="264631"/>
                </a:cubicBezTo>
                <a:lnTo>
                  <a:pt x="1013774" y="263934"/>
                </a:lnTo>
                <a:lnTo>
                  <a:pt x="1013711" y="263997"/>
                </a:lnTo>
                <a:cubicBezTo>
                  <a:pt x="1013711" y="258546"/>
                  <a:pt x="1014789" y="253729"/>
                  <a:pt x="1016817" y="249482"/>
                </a:cubicBezTo>
                <a:cubicBezTo>
                  <a:pt x="1018909" y="245235"/>
                  <a:pt x="1021951" y="241939"/>
                  <a:pt x="1025881" y="239594"/>
                </a:cubicBezTo>
                <a:cubicBezTo>
                  <a:pt x="1029811" y="237249"/>
                  <a:pt x="1034374" y="236108"/>
                  <a:pt x="1039572" y="236108"/>
                </a:cubicBezTo>
                <a:close/>
                <a:moveTo>
                  <a:pt x="1546714" y="236044"/>
                </a:moveTo>
                <a:cubicBezTo>
                  <a:pt x="1553559" y="236044"/>
                  <a:pt x="1559074" y="238009"/>
                  <a:pt x="1563194" y="241875"/>
                </a:cubicBezTo>
                <a:cubicBezTo>
                  <a:pt x="1567314" y="245805"/>
                  <a:pt x="1569405" y="250939"/>
                  <a:pt x="1569469" y="257468"/>
                </a:cubicBezTo>
                <a:lnTo>
                  <a:pt x="1555778" y="257468"/>
                </a:lnTo>
                <a:cubicBezTo>
                  <a:pt x="1555714" y="254616"/>
                  <a:pt x="1554827" y="252334"/>
                  <a:pt x="1553116" y="250496"/>
                </a:cubicBezTo>
                <a:cubicBezTo>
                  <a:pt x="1551404" y="248721"/>
                  <a:pt x="1549186" y="247834"/>
                  <a:pt x="1546460" y="247834"/>
                </a:cubicBezTo>
                <a:cubicBezTo>
                  <a:pt x="1543037" y="247834"/>
                  <a:pt x="1540502" y="249038"/>
                  <a:pt x="1538727" y="251573"/>
                </a:cubicBezTo>
                <a:cubicBezTo>
                  <a:pt x="1537016" y="254045"/>
                  <a:pt x="1536129" y="258102"/>
                  <a:pt x="1536129" y="263680"/>
                </a:cubicBezTo>
                <a:lnTo>
                  <a:pt x="1536129" y="265201"/>
                </a:lnTo>
                <a:cubicBezTo>
                  <a:pt x="1536129" y="270842"/>
                  <a:pt x="1537016" y="274899"/>
                  <a:pt x="1538727" y="277371"/>
                </a:cubicBezTo>
                <a:cubicBezTo>
                  <a:pt x="1540439" y="279843"/>
                  <a:pt x="1543037" y="281047"/>
                  <a:pt x="1546587" y="281047"/>
                </a:cubicBezTo>
                <a:lnTo>
                  <a:pt x="1546587" y="281111"/>
                </a:lnTo>
                <a:cubicBezTo>
                  <a:pt x="1549249" y="281111"/>
                  <a:pt x="1551468" y="280350"/>
                  <a:pt x="1553179" y="278892"/>
                </a:cubicBezTo>
                <a:cubicBezTo>
                  <a:pt x="1554890" y="277371"/>
                  <a:pt x="1555778" y="275406"/>
                  <a:pt x="1555841" y="272934"/>
                </a:cubicBezTo>
                <a:lnTo>
                  <a:pt x="1569532" y="272934"/>
                </a:lnTo>
                <a:cubicBezTo>
                  <a:pt x="1569532" y="276674"/>
                  <a:pt x="1568455" y="280033"/>
                  <a:pt x="1566490" y="283139"/>
                </a:cubicBezTo>
                <a:cubicBezTo>
                  <a:pt x="1564525" y="286245"/>
                  <a:pt x="1561799" y="288590"/>
                  <a:pt x="1558313" y="290301"/>
                </a:cubicBezTo>
                <a:cubicBezTo>
                  <a:pt x="1554827" y="292013"/>
                  <a:pt x="1551024" y="292837"/>
                  <a:pt x="1546840" y="292837"/>
                </a:cubicBezTo>
                <a:cubicBezTo>
                  <a:pt x="1539044" y="292837"/>
                  <a:pt x="1532832" y="290365"/>
                  <a:pt x="1528332" y="285357"/>
                </a:cubicBezTo>
                <a:cubicBezTo>
                  <a:pt x="1523832" y="280413"/>
                  <a:pt x="1521550" y="273504"/>
                  <a:pt x="1521550" y="264757"/>
                </a:cubicBezTo>
                <a:lnTo>
                  <a:pt x="1521550" y="263807"/>
                </a:lnTo>
                <a:cubicBezTo>
                  <a:pt x="1521550" y="255376"/>
                  <a:pt x="1523768" y="248658"/>
                  <a:pt x="1528269" y="243587"/>
                </a:cubicBezTo>
                <a:cubicBezTo>
                  <a:pt x="1532769" y="238579"/>
                  <a:pt x="1538917" y="236044"/>
                  <a:pt x="1546714" y="236044"/>
                </a:cubicBezTo>
                <a:close/>
                <a:moveTo>
                  <a:pt x="959644" y="218233"/>
                </a:moveTo>
                <a:lnTo>
                  <a:pt x="1007626" y="218233"/>
                </a:lnTo>
                <a:lnTo>
                  <a:pt x="1007626" y="230530"/>
                </a:lnTo>
                <a:lnTo>
                  <a:pt x="974856" y="230530"/>
                </a:lnTo>
                <a:lnTo>
                  <a:pt x="974856" y="249545"/>
                </a:lnTo>
                <a:lnTo>
                  <a:pt x="1004013" y="249545"/>
                </a:lnTo>
                <a:lnTo>
                  <a:pt x="1004013" y="261778"/>
                </a:lnTo>
                <a:lnTo>
                  <a:pt x="974856" y="261778"/>
                </a:lnTo>
                <a:lnTo>
                  <a:pt x="974856" y="291886"/>
                </a:lnTo>
                <a:lnTo>
                  <a:pt x="959644" y="291886"/>
                </a:lnTo>
                <a:close/>
                <a:moveTo>
                  <a:pt x="1295013" y="215444"/>
                </a:moveTo>
                <a:cubicBezTo>
                  <a:pt x="1297548" y="215444"/>
                  <a:pt x="1299513" y="216141"/>
                  <a:pt x="1300971" y="217599"/>
                </a:cubicBezTo>
                <a:cubicBezTo>
                  <a:pt x="1302492" y="218994"/>
                  <a:pt x="1303190" y="220832"/>
                  <a:pt x="1303190" y="222987"/>
                </a:cubicBezTo>
                <a:cubicBezTo>
                  <a:pt x="1303190" y="225142"/>
                  <a:pt x="1302429" y="227043"/>
                  <a:pt x="1300971" y="228438"/>
                </a:cubicBezTo>
                <a:cubicBezTo>
                  <a:pt x="1299450" y="229896"/>
                  <a:pt x="1297485" y="230593"/>
                  <a:pt x="1295013" y="230593"/>
                </a:cubicBezTo>
                <a:cubicBezTo>
                  <a:pt x="1292541" y="230593"/>
                  <a:pt x="1290576" y="229896"/>
                  <a:pt x="1289055" y="228438"/>
                </a:cubicBezTo>
                <a:cubicBezTo>
                  <a:pt x="1287534" y="227043"/>
                  <a:pt x="1286773" y="225205"/>
                  <a:pt x="1286773" y="222987"/>
                </a:cubicBezTo>
                <a:cubicBezTo>
                  <a:pt x="1286773" y="220768"/>
                  <a:pt x="1287534" y="218994"/>
                  <a:pt x="1288992" y="217599"/>
                </a:cubicBezTo>
                <a:cubicBezTo>
                  <a:pt x="1290449" y="216205"/>
                  <a:pt x="1292478" y="215444"/>
                  <a:pt x="1295013" y="215444"/>
                </a:cubicBezTo>
                <a:close/>
                <a:moveTo>
                  <a:pt x="1579040" y="214177"/>
                </a:moveTo>
                <a:lnTo>
                  <a:pt x="1593682" y="214177"/>
                </a:lnTo>
                <a:lnTo>
                  <a:pt x="1593682" y="243080"/>
                </a:lnTo>
                <a:cubicBezTo>
                  <a:pt x="1597548" y="238453"/>
                  <a:pt x="1602429" y="236108"/>
                  <a:pt x="1608324" y="236108"/>
                </a:cubicBezTo>
                <a:cubicBezTo>
                  <a:pt x="1620177" y="236108"/>
                  <a:pt x="1626198" y="243017"/>
                  <a:pt x="1626388" y="256835"/>
                </a:cubicBezTo>
                <a:lnTo>
                  <a:pt x="1626388" y="291887"/>
                </a:lnTo>
                <a:lnTo>
                  <a:pt x="1611747" y="291887"/>
                </a:lnTo>
                <a:lnTo>
                  <a:pt x="1611747" y="257152"/>
                </a:lnTo>
                <a:cubicBezTo>
                  <a:pt x="1611747" y="253983"/>
                  <a:pt x="1611113" y="251701"/>
                  <a:pt x="1609718" y="250180"/>
                </a:cubicBezTo>
                <a:cubicBezTo>
                  <a:pt x="1608387" y="248658"/>
                  <a:pt x="1606105" y="247961"/>
                  <a:pt x="1602999" y="247961"/>
                </a:cubicBezTo>
                <a:cubicBezTo>
                  <a:pt x="1598753" y="247961"/>
                  <a:pt x="1595647" y="249609"/>
                  <a:pt x="1593682" y="252905"/>
                </a:cubicBezTo>
                <a:lnTo>
                  <a:pt x="1593682" y="291887"/>
                </a:lnTo>
                <a:lnTo>
                  <a:pt x="1579040" y="291887"/>
                </a:lnTo>
                <a:close/>
                <a:moveTo>
                  <a:pt x="1170335" y="214177"/>
                </a:moveTo>
                <a:lnTo>
                  <a:pt x="1184977" y="214177"/>
                </a:lnTo>
                <a:lnTo>
                  <a:pt x="1184977" y="257215"/>
                </a:lnTo>
                <a:lnTo>
                  <a:pt x="1187829" y="253602"/>
                </a:lnTo>
                <a:lnTo>
                  <a:pt x="1201837" y="237122"/>
                </a:lnTo>
                <a:lnTo>
                  <a:pt x="1219395" y="237122"/>
                </a:lnTo>
                <a:lnTo>
                  <a:pt x="1199619" y="259941"/>
                </a:lnTo>
                <a:lnTo>
                  <a:pt x="1221106" y="291887"/>
                </a:lnTo>
                <a:lnTo>
                  <a:pt x="1204309" y="291887"/>
                </a:lnTo>
                <a:lnTo>
                  <a:pt x="1190238" y="269956"/>
                </a:lnTo>
                <a:lnTo>
                  <a:pt x="1184977" y="275216"/>
                </a:lnTo>
                <a:lnTo>
                  <a:pt x="1184977" y="291887"/>
                </a:lnTo>
                <a:lnTo>
                  <a:pt x="1170335" y="291887"/>
                </a:lnTo>
                <a:close/>
                <a:moveTo>
                  <a:pt x="1502598" y="135897"/>
                </a:moveTo>
                <a:cubicBezTo>
                  <a:pt x="1495245" y="135897"/>
                  <a:pt x="1491378" y="138432"/>
                  <a:pt x="1490872" y="143503"/>
                </a:cubicBezTo>
                <a:lnTo>
                  <a:pt x="1490872" y="144390"/>
                </a:lnTo>
                <a:cubicBezTo>
                  <a:pt x="1490872" y="146228"/>
                  <a:pt x="1491442" y="147686"/>
                  <a:pt x="1492773" y="148891"/>
                </a:cubicBezTo>
                <a:cubicBezTo>
                  <a:pt x="1494041" y="150095"/>
                  <a:pt x="1495816" y="150665"/>
                  <a:pt x="1498034" y="150665"/>
                </a:cubicBezTo>
                <a:cubicBezTo>
                  <a:pt x="1500189" y="150665"/>
                  <a:pt x="1502154" y="150158"/>
                  <a:pt x="1503992" y="149208"/>
                </a:cubicBezTo>
                <a:cubicBezTo>
                  <a:pt x="1505830" y="148257"/>
                  <a:pt x="1507161" y="146989"/>
                  <a:pt x="1508049" y="145341"/>
                </a:cubicBezTo>
                <a:lnTo>
                  <a:pt x="1508049" y="135897"/>
                </a:lnTo>
                <a:close/>
                <a:moveTo>
                  <a:pt x="1471286" y="119728"/>
                </a:moveTo>
                <a:lnTo>
                  <a:pt x="1471349" y="119733"/>
                </a:lnTo>
                <a:lnTo>
                  <a:pt x="1471286" y="119733"/>
                </a:lnTo>
                <a:close/>
                <a:moveTo>
                  <a:pt x="1106824" y="119728"/>
                </a:moveTo>
                <a:lnTo>
                  <a:pt x="1106887" y="119733"/>
                </a:lnTo>
                <a:lnTo>
                  <a:pt x="1106824" y="119733"/>
                </a:lnTo>
                <a:close/>
                <a:moveTo>
                  <a:pt x="1137502" y="116881"/>
                </a:moveTo>
                <a:cubicBezTo>
                  <a:pt x="1133984" y="116881"/>
                  <a:pt x="1131338" y="118307"/>
                  <a:pt x="1129571" y="121175"/>
                </a:cubicBezTo>
                <a:lnTo>
                  <a:pt x="1126924" y="134089"/>
                </a:lnTo>
                <a:lnTo>
                  <a:pt x="1126917" y="134059"/>
                </a:lnTo>
                <a:lnTo>
                  <a:pt x="1126917" y="134122"/>
                </a:lnTo>
                <a:lnTo>
                  <a:pt x="1126924" y="134089"/>
                </a:lnTo>
                <a:lnTo>
                  <a:pt x="1129579" y="145912"/>
                </a:lnTo>
                <a:cubicBezTo>
                  <a:pt x="1131354" y="148637"/>
                  <a:pt x="1133953" y="150032"/>
                  <a:pt x="1137375" y="150032"/>
                </a:cubicBezTo>
                <a:cubicBezTo>
                  <a:pt x="1141876" y="150032"/>
                  <a:pt x="1145108" y="148130"/>
                  <a:pt x="1146946" y="144264"/>
                </a:cubicBezTo>
                <a:lnTo>
                  <a:pt x="1146946" y="122586"/>
                </a:lnTo>
                <a:cubicBezTo>
                  <a:pt x="1145108" y="118783"/>
                  <a:pt x="1141939" y="116881"/>
                  <a:pt x="1137502" y="116881"/>
                </a:cubicBezTo>
                <a:close/>
                <a:moveTo>
                  <a:pt x="1595647" y="116818"/>
                </a:moveTo>
                <a:cubicBezTo>
                  <a:pt x="1592731" y="116818"/>
                  <a:pt x="1590386" y="117768"/>
                  <a:pt x="1588611" y="119733"/>
                </a:cubicBezTo>
                <a:cubicBezTo>
                  <a:pt x="1586773" y="121698"/>
                  <a:pt x="1585632" y="124551"/>
                  <a:pt x="1585125" y="128163"/>
                </a:cubicBezTo>
                <a:lnTo>
                  <a:pt x="1605471" y="128163"/>
                </a:lnTo>
                <a:lnTo>
                  <a:pt x="1605471" y="127023"/>
                </a:lnTo>
                <a:cubicBezTo>
                  <a:pt x="1605408" y="123790"/>
                  <a:pt x="1604521" y="121254"/>
                  <a:pt x="1602809" y="119480"/>
                </a:cubicBezTo>
                <a:cubicBezTo>
                  <a:pt x="1601161" y="117705"/>
                  <a:pt x="1598752" y="116818"/>
                  <a:pt x="1595647" y="116818"/>
                </a:cubicBezTo>
                <a:close/>
                <a:moveTo>
                  <a:pt x="1653516" y="116817"/>
                </a:moveTo>
                <a:cubicBezTo>
                  <a:pt x="1650030" y="116817"/>
                  <a:pt x="1647241" y="118275"/>
                  <a:pt x="1645276" y="121127"/>
                </a:cubicBezTo>
                <a:cubicBezTo>
                  <a:pt x="1643248" y="123980"/>
                  <a:pt x="1642234" y="128290"/>
                  <a:pt x="1642234" y="134058"/>
                </a:cubicBezTo>
                <a:lnTo>
                  <a:pt x="1642170" y="134058"/>
                </a:lnTo>
                <a:cubicBezTo>
                  <a:pt x="1642170" y="139065"/>
                  <a:pt x="1643185" y="142932"/>
                  <a:pt x="1645149" y="145784"/>
                </a:cubicBezTo>
                <a:cubicBezTo>
                  <a:pt x="1647178" y="148636"/>
                  <a:pt x="1649903" y="150031"/>
                  <a:pt x="1653390" y="150031"/>
                </a:cubicBezTo>
                <a:cubicBezTo>
                  <a:pt x="1657826" y="150031"/>
                  <a:pt x="1660996" y="148383"/>
                  <a:pt x="1662961" y="144960"/>
                </a:cubicBezTo>
                <a:lnTo>
                  <a:pt x="1662961" y="121825"/>
                </a:lnTo>
                <a:cubicBezTo>
                  <a:pt x="1660996" y="118465"/>
                  <a:pt x="1657890" y="116817"/>
                  <a:pt x="1653516" y="116817"/>
                </a:cubicBezTo>
                <a:close/>
                <a:moveTo>
                  <a:pt x="1198098" y="116754"/>
                </a:moveTo>
                <a:cubicBezTo>
                  <a:pt x="1194485" y="116754"/>
                  <a:pt x="1191760" y="118149"/>
                  <a:pt x="1189795" y="120938"/>
                </a:cubicBezTo>
                <a:cubicBezTo>
                  <a:pt x="1187830" y="123727"/>
                  <a:pt x="1186879" y="128037"/>
                  <a:pt x="1186879" y="133868"/>
                </a:cubicBezTo>
                <a:lnTo>
                  <a:pt x="1186879" y="133931"/>
                </a:lnTo>
                <a:cubicBezTo>
                  <a:pt x="1186879" y="139129"/>
                  <a:pt x="1187830" y="143122"/>
                  <a:pt x="1189795" y="145848"/>
                </a:cubicBezTo>
                <a:cubicBezTo>
                  <a:pt x="1191760" y="148573"/>
                  <a:pt x="1194548" y="149968"/>
                  <a:pt x="1198225" y="149968"/>
                </a:cubicBezTo>
                <a:cubicBezTo>
                  <a:pt x="1201901" y="149968"/>
                  <a:pt x="1204500" y="148637"/>
                  <a:pt x="1206528" y="145848"/>
                </a:cubicBezTo>
                <a:cubicBezTo>
                  <a:pt x="1208493" y="143122"/>
                  <a:pt x="1209507" y="138749"/>
                  <a:pt x="1209507" y="132791"/>
                </a:cubicBezTo>
                <a:cubicBezTo>
                  <a:pt x="1209507" y="127720"/>
                  <a:pt x="1208493" y="123727"/>
                  <a:pt x="1206528" y="120938"/>
                </a:cubicBezTo>
                <a:cubicBezTo>
                  <a:pt x="1204500" y="118149"/>
                  <a:pt x="1201711" y="116754"/>
                  <a:pt x="1198098" y="116754"/>
                </a:cubicBezTo>
                <a:close/>
                <a:moveTo>
                  <a:pt x="1039572" y="116754"/>
                </a:moveTo>
                <a:cubicBezTo>
                  <a:pt x="1035959" y="116754"/>
                  <a:pt x="1033234" y="118149"/>
                  <a:pt x="1031269" y="120938"/>
                </a:cubicBezTo>
                <a:cubicBezTo>
                  <a:pt x="1029304" y="123727"/>
                  <a:pt x="1028353" y="128037"/>
                  <a:pt x="1028353" y="133868"/>
                </a:cubicBezTo>
                <a:lnTo>
                  <a:pt x="1028353" y="133931"/>
                </a:lnTo>
                <a:cubicBezTo>
                  <a:pt x="1028353" y="139129"/>
                  <a:pt x="1029304" y="143122"/>
                  <a:pt x="1031269" y="145848"/>
                </a:cubicBezTo>
                <a:cubicBezTo>
                  <a:pt x="1033234" y="148573"/>
                  <a:pt x="1036022" y="149968"/>
                  <a:pt x="1039699" y="149968"/>
                </a:cubicBezTo>
                <a:cubicBezTo>
                  <a:pt x="1043375" y="149968"/>
                  <a:pt x="1045974" y="148637"/>
                  <a:pt x="1048002" y="145848"/>
                </a:cubicBezTo>
                <a:cubicBezTo>
                  <a:pt x="1050031" y="143122"/>
                  <a:pt x="1050981" y="138749"/>
                  <a:pt x="1050981" y="132791"/>
                </a:cubicBezTo>
                <a:cubicBezTo>
                  <a:pt x="1050981" y="127720"/>
                  <a:pt x="1049967" y="123727"/>
                  <a:pt x="1048002" y="120938"/>
                </a:cubicBezTo>
                <a:cubicBezTo>
                  <a:pt x="1046037" y="118149"/>
                  <a:pt x="1043185" y="116754"/>
                  <a:pt x="1039572" y="116754"/>
                </a:cubicBezTo>
                <a:close/>
                <a:moveTo>
                  <a:pt x="1691167" y="106043"/>
                </a:moveTo>
                <a:lnTo>
                  <a:pt x="1705873" y="106043"/>
                </a:lnTo>
                <a:lnTo>
                  <a:pt x="1705873" y="160807"/>
                </a:lnTo>
                <a:lnTo>
                  <a:pt x="1691167" y="160807"/>
                </a:lnTo>
                <a:close/>
                <a:moveTo>
                  <a:pt x="1649777" y="105091"/>
                </a:moveTo>
                <a:cubicBezTo>
                  <a:pt x="1655798" y="105091"/>
                  <a:pt x="1660425" y="107183"/>
                  <a:pt x="1663785" y="111303"/>
                </a:cubicBezTo>
                <a:lnTo>
                  <a:pt x="1664419" y="106169"/>
                </a:lnTo>
                <a:lnTo>
                  <a:pt x="1677666" y="106169"/>
                </a:lnTo>
                <a:lnTo>
                  <a:pt x="1677666" y="159095"/>
                </a:lnTo>
                <a:cubicBezTo>
                  <a:pt x="1677666" y="163912"/>
                  <a:pt x="1676588" y="168032"/>
                  <a:pt x="1674433" y="171582"/>
                </a:cubicBezTo>
                <a:cubicBezTo>
                  <a:pt x="1672278" y="175131"/>
                  <a:pt x="1669172" y="177793"/>
                  <a:pt x="1665243" y="179695"/>
                </a:cubicBezTo>
                <a:cubicBezTo>
                  <a:pt x="1661313" y="181533"/>
                  <a:pt x="1656686" y="182484"/>
                  <a:pt x="1651361" y="182484"/>
                </a:cubicBezTo>
                <a:cubicBezTo>
                  <a:pt x="1647368" y="182484"/>
                  <a:pt x="1643438" y="181660"/>
                  <a:pt x="1639635" y="180075"/>
                </a:cubicBezTo>
                <a:cubicBezTo>
                  <a:pt x="1635832" y="178491"/>
                  <a:pt x="1632916" y="176399"/>
                  <a:pt x="1630951" y="173863"/>
                </a:cubicBezTo>
                <a:lnTo>
                  <a:pt x="1637417" y="164990"/>
                </a:lnTo>
                <a:cubicBezTo>
                  <a:pt x="1641093" y="169046"/>
                  <a:pt x="1645467" y="171138"/>
                  <a:pt x="1650664" y="171138"/>
                </a:cubicBezTo>
                <a:cubicBezTo>
                  <a:pt x="1654531" y="171138"/>
                  <a:pt x="1657573" y="170124"/>
                  <a:pt x="1659728" y="168032"/>
                </a:cubicBezTo>
                <a:cubicBezTo>
                  <a:pt x="1661883" y="165940"/>
                  <a:pt x="1662961" y="163025"/>
                  <a:pt x="1662961" y="159222"/>
                </a:cubicBezTo>
                <a:lnTo>
                  <a:pt x="1662961" y="156306"/>
                </a:lnTo>
                <a:cubicBezTo>
                  <a:pt x="1659601" y="160109"/>
                  <a:pt x="1655164" y="162011"/>
                  <a:pt x="1649650" y="162011"/>
                </a:cubicBezTo>
                <a:cubicBezTo>
                  <a:pt x="1643058" y="162011"/>
                  <a:pt x="1637734" y="159412"/>
                  <a:pt x="1633677" y="154278"/>
                </a:cubicBezTo>
                <a:cubicBezTo>
                  <a:pt x="1629620" y="149143"/>
                  <a:pt x="1627592" y="142298"/>
                  <a:pt x="1627592" y="133804"/>
                </a:cubicBezTo>
                <a:lnTo>
                  <a:pt x="1627592" y="133170"/>
                </a:lnTo>
                <a:lnTo>
                  <a:pt x="1627592" y="133044"/>
                </a:lnTo>
                <a:cubicBezTo>
                  <a:pt x="1627592" y="124614"/>
                  <a:pt x="1629620" y="117895"/>
                  <a:pt x="1633614" y="112761"/>
                </a:cubicBezTo>
                <a:cubicBezTo>
                  <a:pt x="1637607" y="107626"/>
                  <a:pt x="1642994" y="105091"/>
                  <a:pt x="1649777" y="105091"/>
                </a:cubicBezTo>
                <a:close/>
                <a:moveTo>
                  <a:pt x="1740227" y="105028"/>
                </a:moveTo>
                <a:cubicBezTo>
                  <a:pt x="1747199" y="105028"/>
                  <a:pt x="1752714" y="106676"/>
                  <a:pt x="1756897" y="109972"/>
                </a:cubicBezTo>
                <a:cubicBezTo>
                  <a:pt x="1761081" y="113268"/>
                  <a:pt x="1763173" y="117515"/>
                  <a:pt x="1763173" y="122712"/>
                </a:cubicBezTo>
                <a:lnTo>
                  <a:pt x="1748531" y="122712"/>
                </a:lnTo>
                <a:cubicBezTo>
                  <a:pt x="1748531" y="120621"/>
                  <a:pt x="1747833" y="118909"/>
                  <a:pt x="1746502" y="117515"/>
                </a:cubicBezTo>
                <a:cubicBezTo>
                  <a:pt x="1745171" y="116120"/>
                  <a:pt x="1743016" y="115486"/>
                  <a:pt x="1740164" y="115486"/>
                </a:cubicBezTo>
                <a:cubicBezTo>
                  <a:pt x="1737692" y="115486"/>
                  <a:pt x="1735790" y="116057"/>
                  <a:pt x="1734459" y="117134"/>
                </a:cubicBezTo>
                <a:cubicBezTo>
                  <a:pt x="1733128" y="118275"/>
                  <a:pt x="1732431" y="119670"/>
                  <a:pt x="1732431" y="121381"/>
                </a:cubicBezTo>
                <a:cubicBezTo>
                  <a:pt x="1732431" y="123029"/>
                  <a:pt x="1733192" y="124297"/>
                  <a:pt x="1734713" y="125311"/>
                </a:cubicBezTo>
                <a:cubicBezTo>
                  <a:pt x="1736234" y="126325"/>
                  <a:pt x="1738833" y="127149"/>
                  <a:pt x="1742509" y="127910"/>
                </a:cubicBezTo>
                <a:cubicBezTo>
                  <a:pt x="1746185" y="128671"/>
                  <a:pt x="1749228" y="129431"/>
                  <a:pt x="1751700" y="130382"/>
                </a:cubicBezTo>
                <a:cubicBezTo>
                  <a:pt x="1759433" y="133234"/>
                  <a:pt x="1763299" y="138115"/>
                  <a:pt x="1763299" y="145087"/>
                </a:cubicBezTo>
                <a:cubicBezTo>
                  <a:pt x="1763299" y="150095"/>
                  <a:pt x="1761144" y="154151"/>
                  <a:pt x="1756897" y="157194"/>
                </a:cubicBezTo>
                <a:cubicBezTo>
                  <a:pt x="1752587" y="160300"/>
                  <a:pt x="1747073" y="161821"/>
                  <a:pt x="1740291" y="161821"/>
                </a:cubicBezTo>
                <a:cubicBezTo>
                  <a:pt x="1735727" y="161821"/>
                  <a:pt x="1731607" y="160997"/>
                  <a:pt x="1728057" y="159349"/>
                </a:cubicBezTo>
                <a:cubicBezTo>
                  <a:pt x="1724508" y="157701"/>
                  <a:pt x="1721719" y="155482"/>
                  <a:pt x="1719691" y="152630"/>
                </a:cubicBezTo>
                <a:cubicBezTo>
                  <a:pt x="1717662" y="149778"/>
                  <a:pt x="1716648" y="146672"/>
                  <a:pt x="1716648" y="143376"/>
                </a:cubicBezTo>
                <a:lnTo>
                  <a:pt x="1730529" y="143376"/>
                </a:lnTo>
                <a:cubicBezTo>
                  <a:pt x="1730656" y="145975"/>
                  <a:pt x="1731607" y="147939"/>
                  <a:pt x="1733445" y="149334"/>
                </a:cubicBezTo>
                <a:cubicBezTo>
                  <a:pt x="1735220" y="150728"/>
                  <a:pt x="1737629" y="151426"/>
                  <a:pt x="1740607" y="151426"/>
                </a:cubicBezTo>
                <a:cubicBezTo>
                  <a:pt x="1743396" y="151426"/>
                  <a:pt x="1745488" y="150919"/>
                  <a:pt x="1746946" y="149841"/>
                </a:cubicBezTo>
                <a:cubicBezTo>
                  <a:pt x="1748404" y="148763"/>
                  <a:pt x="1749101" y="147369"/>
                  <a:pt x="1749101" y="145658"/>
                </a:cubicBezTo>
                <a:cubicBezTo>
                  <a:pt x="1749101" y="143883"/>
                  <a:pt x="1748214" y="142488"/>
                  <a:pt x="1746439" y="141411"/>
                </a:cubicBezTo>
                <a:cubicBezTo>
                  <a:pt x="1744664" y="140397"/>
                  <a:pt x="1741812" y="139446"/>
                  <a:pt x="1737882" y="138685"/>
                </a:cubicBezTo>
                <a:cubicBezTo>
                  <a:pt x="1724888" y="135960"/>
                  <a:pt x="1718360" y="130445"/>
                  <a:pt x="1718360" y="122079"/>
                </a:cubicBezTo>
                <a:cubicBezTo>
                  <a:pt x="1718360" y="117198"/>
                  <a:pt x="1720388" y="113141"/>
                  <a:pt x="1724444" y="109909"/>
                </a:cubicBezTo>
                <a:cubicBezTo>
                  <a:pt x="1728438" y="106676"/>
                  <a:pt x="1733762" y="105028"/>
                  <a:pt x="1740227" y="105028"/>
                </a:cubicBezTo>
                <a:close/>
                <a:moveTo>
                  <a:pt x="1595710" y="105028"/>
                </a:moveTo>
                <a:cubicBezTo>
                  <a:pt x="1603189" y="105028"/>
                  <a:pt x="1609084" y="107373"/>
                  <a:pt x="1613394" y="112127"/>
                </a:cubicBezTo>
                <a:cubicBezTo>
                  <a:pt x="1617705" y="116818"/>
                  <a:pt x="1619860" y="123536"/>
                  <a:pt x="1619860" y="132220"/>
                </a:cubicBezTo>
                <a:lnTo>
                  <a:pt x="1619860" y="138178"/>
                </a:lnTo>
                <a:lnTo>
                  <a:pt x="1584998" y="138178"/>
                </a:lnTo>
                <a:cubicBezTo>
                  <a:pt x="1585505" y="141791"/>
                  <a:pt x="1586900" y="144643"/>
                  <a:pt x="1589308" y="146799"/>
                </a:cubicBezTo>
                <a:cubicBezTo>
                  <a:pt x="1591653" y="148954"/>
                  <a:pt x="1594696" y="150031"/>
                  <a:pt x="1598309" y="150031"/>
                </a:cubicBezTo>
                <a:cubicBezTo>
                  <a:pt x="1603950" y="150031"/>
                  <a:pt x="1608324" y="148003"/>
                  <a:pt x="1611493" y="143883"/>
                </a:cubicBezTo>
                <a:lnTo>
                  <a:pt x="1618655" y="151933"/>
                </a:lnTo>
                <a:cubicBezTo>
                  <a:pt x="1616437" y="155039"/>
                  <a:pt x="1613458" y="157447"/>
                  <a:pt x="1609718" y="159222"/>
                </a:cubicBezTo>
                <a:cubicBezTo>
                  <a:pt x="1605978" y="160997"/>
                  <a:pt x="1601795" y="161821"/>
                  <a:pt x="1597295" y="161821"/>
                </a:cubicBezTo>
                <a:cubicBezTo>
                  <a:pt x="1589245" y="161821"/>
                  <a:pt x="1582716" y="159349"/>
                  <a:pt x="1577709" y="154405"/>
                </a:cubicBezTo>
                <a:cubicBezTo>
                  <a:pt x="1572701" y="149461"/>
                  <a:pt x="1570166" y="142932"/>
                  <a:pt x="1570166" y="134755"/>
                </a:cubicBezTo>
                <a:lnTo>
                  <a:pt x="1570166" y="133361"/>
                </a:lnTo>
                <a:cubicBezTo>
                  <a:pt x="1570166" y="127847"/>
                  <a:pt x="1571244" y="122966"/>
                  <a:pt x="1573335" y="118592"/>
                </a:cubicBezTo>
                <a:cubicBezTo>
                  <a:pt x="1575490" y="114282"/>
                  <a:pt x="1578469" y="110923"/>
                  <a:pt x="1582399" y="108578"/>
                </a:cubicBezTo>
                <a:cubicBezTo>
                  <a:pt x="1586266" y="106232"/>
                  <a:pt x="1590703" y="105028"/>
                  <a:pt x="1595710" y="105028"/>
                </a:cubicBezTo>
                <a:close/>
                <a:moveTo>
                  <a:pt x="1466912" y="105028"/>
                </a:moveTo>
                <a:cubicBezTo>
                  <a:pt x="1468560" y="105028"/>
                  <a:pt x="1470081" y="105282"/>
                  <a:pt x="1471476" y="105662"/>
                </a:cubicBezTo>
                <a:lnTo>
                  <a:pt x="1471286" y="119728"/>
                </a:lnTo>
                <a:lnTo>
                  <a:pt x="1466088" y="119353"/>
                </a:lnTo>
                <a:cubicBezTo>
                  <a:pt x="1460573" y="119353"/>
                  <a:pt x="1456897" y="121254"/>
                  <a:pt x="1455186" y="124994"/>
                </a:cubicBezTo>
                <a:lnTo>
                  <a:pt x="1455186" y="160807"/>
                </a:lnTo>
                <a:lnTo>
                  <a:pt x="1440544" y="160807"/>
                </a:lnTo>
                <a:lnTo>
                  <a:pt x="1440544" y="106042"/>
                </a:lnTo>
                <a:lnTo>
                  <a:pt x="1454362" y="106042"/>
                </a:lnTo>
                <a:lnTo>
                  <a:pt x="1454742" y="112571"/>
                </a:lnTo>
                <a:cubicBezTo>
                  <a:pt x="1457658" y="107563"/>
                  <a:pt x="1461714" y="105028"/>
                  <a:pt x="1466912" y="105028"/>
                </a:cubicBezTo>
                <a:close/>
                <a:moveTo>
                  <a:pt x="1369933" y="105028"/>
                </a:moveTo>
                <a:cubicBezTo>
                  <a:pt x="1376905" y="105028"/>
                  <a:pt x="1382420" y="106676"/>
                  <a:pt x="1386603" y="109972"/>
                </a:cubicBezTo>
                <a:cubicBezTo>
                  <a:pt x="1390787" y="113268"/>
                  <a:pt x="1392878" y="117515"/>
                  <a:pt x="1392878" y="122712"/>
                </a:cubicBezTo>
                <a:lnTo>
                  <a:pt x="1378237" y="122712"/>
                </a:lnTo>
                <a:cubicBezTo>
                  <a:pt x="1378237" y="120621"/>
                  <a:pt x="1377539" y="118909"/>
                  <a:pt x="1376208" y="117515"/>
                </a:cubicBezTo>
                <a:cubicBezTo>
                  <a:pt x="1374877" y="116120"/>
                  <a:pt x="1372785" y="115486"/>
                  <a:pt x="1369870" y="115486"/>
                </a:cubicBezTo>
                <a:cubicBezTo>
                  <a:pt x="1367398" y="115486"/>
                  <a:pt x="1365496" y="116057"/>
                  <a:pt x="1364165" y="117134"/>
                </a:cubicBezTo>
                <a:cubicBezTo>
                  <a:pt x="1362834" y="118275"/>
                  <a:pt x="1362137" y="119670"/>
                  <a:pt x="1362137" y="121381"/>
                </a:cubicBezTo>
                <a:cubicBezTo>
                  <a:pt x="1362137" y="123029"/>
                  <a:pt x="1362897" y="124297"/>
                  <a:pt x="1364419" y="125311"/>
                </a:cubicBezTo>
                <a:cubicBezTo>
                  <a:pt x="1365940" y="126325"/>
                  <a:pt x="1368539" y="127149"/>
                  <a:pt x="1372215" y="127910"/>
                </a:cubicBezTo>
                <a:cubicBezTo>
                  <a:pt x="1375828" y="128671"/>
                  <a:pt x="1378934" y="129431"/>
                  <a:pt x="1381406" y="130382"/>
                </a:cubicBezTo>
                <a:cubicBezTo>
                  <a:pt x="1389139" y="133234"/>
                  <a:pt x="1393005" y="138115"/>
                  <a:pt x="1393005" y="145087"/>
                </a:cubicBezTo>
                <a:cubicBezTo>
                  <a:pt x="1393005" y="150095"/>
                  <a:pt x="1390850" y="154151"/>
                  <a:pt x="1386603" y="157194"/>
                </a:cubicBezTo>
                <a:cubicBezTo>
                  <a:pt x="1382293" y="160300"/>
                  <a:pt x="1376779" y="161821"/>
                  <a:pt x="1369996" y="161821"/>
                </a:cubicBezTo>
                <a:cubicBezTo>
                  <a:pt x="1365369" y="161821"/>
                  <a:pt x="1361313" y="160997"/>
                  <a:pt x="1357763" y="159349"/>
                </a:cubicBezTo>
                <a:cubicBezTo>
                  <a:pt x="1354214" y="157701"/>
                  <a:pt x="1351425" y="155482"/>
                  <a:pt x="1349396" y="152630"/>
                </a:cubicBezTo>
                <a:cubicBezTo>
                  <a:pt x="1347368" y="149778"/>
                  <a:pt x="1346354" y="146672"/>
                  <a:pt x="1346354" y="143376"/>
                </a:cubicBezTo>
                <a:lnTo>
                  <a:pt x="1360235" y="143376"/>
                </a:lnTo>
                <a:cubicBezTo>
                  <a:pt x="1360362" y="145975"/>
                  <a:pt x="1361313" y="147939"/>
                  <a:pt x="1363088" y="149334"/>
                </a:cubicBezTo>
                <a:cubicBezTo>
                  <a:pt x="1364862" y="150728"/>
                  <a:pt x="1367271" y="151426"/>
                  <a:pt x="1370250" y="151426"/>
                </a:cubicBezTo>
                <a:cubicBezTo>
                  <a:pt x="1373039" y="151426"/>
                  <a:pt x="1375194" y="150919"/>
                  <a:pt x="1376588" y="149841"/>
                </a:cubicBezTo>
                <a:cubicBezTo>
                  <a:pt x="1378046" y="148763"/>
                  <a:pt x="1378744" y="147369"/>
                  <a:pt x="1378744" y="145658"/>
                </a:cubicBezTo>
                <a:lnTo>
                  <a:pt x="1378807" y="145658"/>
                </a:lnTo>
                <a:cubicBezTo>
                  <a:pt x="1378807" y="143883"/>
                  <a:pt x="1377920" y="142488"/>
                  <a:pt x="1376145" y="141411"/>
                </a:cubicBezTo>
                <a:cubicBezTo>
                  <a:pt x="1374370" y="140397"/>
                  <a:pt x="1371518" y="139446"/>
                  <a:pt x="1367588" y="138685"/>
                </a:cubicBezTo>
                <a:cubicBezTo>
                  <a:pt x="1354594" y="135960"/>
                  <a:pt x="1348065" y="130445"/>
                  <a:pt x="1348065" y="122079"/>
                </a:cubicBezTo>
                <a:cubicBezTo>
                  <a:pt x="1348065" y="117198"/>
                  <a:pt x="1350094" y="113141"/>
                  <a:pt x="1354150" y="109909"/>
                </a:cubicBezTo>
                <a:cubicBezTo>
                  <a:pt x="1358144" y="106676"/>
                  <a:pt x="1363405" y="105028"/>
                  <a:pt x="1369933" y="105028"/>
                </a:cubicBezTo>
                <a:close/>
                <a:moveTo>
                  <a:pt x="1315042" y="105028"/>
                </a:moveTo>
                <a:cubicBezTo>
                  <a:pt x="1322014" y="105028"/>
                  <a:pt x="1327529" y="106676"/>
                  <a:pt x="1331712" y="109972"/>
                </a:cubicBezTo>
                <a:cubicBezTo>
                  <a:pt x="1335896" y="113268"/>
                  <a:pt x="1337987" y="117515"/>
                  <a:pt x="1337987" y="122712"/>
                </a:cubicBezTo>
                <a:lnTo>
                  <a:pt x="1323346" y="122712"/>
                </a:lnTo>
                <a:cubicBezTo>
                  <a:pt x="1323346" y="120621"/>
                  <a:pt x="1322648" y="118909"/>
                  <a:pt x="1321317" y="117515"/>
                </a:cubicBezTo>
                <a:cubicBezTo>
                  <a:pt x="1319986" y="116120"/>
                  <a:pt x="1317831" y="115486"/>
                  <a:pt x="1314979" y="115486"/>
                </a:cubicBezTo>
                <a:cubicBezTo>
                  <a:pt x="1312507" y="115486"/>
                  <a:pt x="1310605" y="116057"/>
                  <a:pt x="1309274" y="117134"/>
                </a:cubicBezTo>
                <a:cubicBezTo>
                  <a:pt x="1307943" y="118275"/>
                  <a:pt x="1307246" y="119670"/>
                  <a:pt x="1307246" y="121381"/>
                </a:cubicBezTo>
                <a:cubicBezTo>
                  <a:pt x="1307246" y="123029"/>
                  <a:pt x="1308006" y="124297"/>
                  <a:pt x="1309528" y="125311"/>
                </a:cubicBezTo>
                <a:cubicBezTo>
                  <a:pt x="1311049" y="126325"/>
                  <a:pt x="1313648" y="127149"/>
                  <a:pt x="1317324" y="127910"/>
                </a:cubicBezTo>
                <a:cubicBezTo>
                  <a:pt x="1320937" y="128671"/>
                  <a:pt x="1324043" y="129431"/>
                  <a:pt x="1326515" y="130382"/>
                </a:cubicBezTo>
                <a:cubicBezTo>
                  <a:pt x="1334248" y="133234"/>
                  <a:pt x="1338114" y="138115"/>
                  <a:pt x="1338114" y="145087"/>
                </a:cubicBezTo>
                <a:cubicBezTo>
                  <a:pt x="1338114" y="150095"/>
                  <a:pt x="1335959" y="154151"/>
                  <a:pt x="1331712" y="157194"/>
                </a:cubicBezTo>
                <a:cubicBezTo>
                  <a:pt x="1327402" y="160300"/>
                  <a:pt x="1321888" y="161821"/>
                  <a:pt x="1315105" y="161821"/>
                </a:cubicBezTo>
                <a:cubicBezTo>
                  <a:pt x="1310542" y="161821"/>
                  <a:pt x="1306422" y="160997"/>
                  <a:pt x="1302872" y="159349"/>
                </a:cubicBezTo>
                <a:cubicBezTo>
                  <a:pt x="1299323" y="157701"/>
                  <a:pt x="1296534" y="155482"/>
                  <a:pt x="1294505" y="152630"/>
                </a:cubicBezTo>
                <a:cubicBezTo>
                  <a:pt x="1292477" y="149778"/>
                  <a:pt x="1291463" y="146672"/>
                  <a:pt x="1291463" y="143376"/>
                </a:cubicBezTo>
                <a:lnTo>
                  <a:pt x="1305344" y="143376"/>
                </a:lnTo>
                <a:cubicBezTo>
                  <a:pt x="1305471" y="145975"/>
                  <a:pt x="1306422" y="147939"/>
                  <a:pt x="1308260" y="149334"/>
                </a:cubicBezTo>
                <a:cubicBezTo>
                  <a:pt x="1310035" y="150728"/>
                  <a:pt x="1312443" y="151426"/>
                  <a:pt x="1315422" y="151426"/>
                </a:cubicBezTo>
                <a:cubicBezTo>
                  <a:pt x="1318211" y="151426"/>
                  <a:pt x="1320303" y="150919"/>
                  <a:pt x="1321761" y="149841"/>
                </a:cubicBezTo>
                <a:cubicBezTo>
                  <a:pt x="1323219" y="148763"/>
                  <a:pt x="1323916" y="147369"/>
                  <a:pt x="1323916" y="145658"/>
                </a:cubicBezTo>
                <a:cubicBezTo>
                  <a:pt x="1323916" y="143883"/>
                  <a:pt x="1323029" y="142488"/>
                  <a:pt x="1321254" y="141411"/>
                </a:cubicBezTo>
                <a:cubicBezTo>
                  <a:pt x="1319479" y="140397"/>
                  <a:pt x="1316627" y="139446"/>
                  <a:pt x="1312697" y="138685"/>
                </a:cubicBezTo>
                <a:cubicBezTo>
                  <a:pt x="1299703" y="135960"/>
                  <a:pt x="1293174" y="130445"/>
                  <a:pt x="1293174" y="122079"/>
                </a:cubicBezTo>
                <a:cubicBezTo>
                  <a:pt x="1293174" y="117198"/>
                  <a:pt x="1295203" y="113141"/>
                  <a:pt x="1299259" y="109909"/>
                </a:cubicBezTo>
                <a:cubicBezTo>
                  <a:pt x="1303253" y="106676"/>
                  <a:pt x="1308577" y="105028"/>
                  <a:pt x="1315042" y="105028"/>
                </a:cubicBezTo>
                <a:close/>
                <a:moveTo>
                  <a:pt x="1264271" y="105028"/>
                </a:moveTo>
                <a:cubicBezTo>
                  <a:pt x="1270102" y="105028"/>
                  <a:pt x="1274413" y="106739"/>
                  <a:pt x="1277201" y="110162"/>
                </a:cubicBezTo>
                <a:cubicBezTo>
                  <a:pt x="1280054" y="113585"/>
                  <a:pt x="1281512" y="118656"/>
                  <a:pt x="1281575" y="125438"/>
                </a:cubicBezTo>
                <a:lnTo>
                  <a:pt x="1281575" y="160807"/>
                </a:lnTo>
                <a:lnTo>
                  <a:pt x="1266933" y="160807"/>
                </a:lnTo>
                <a:lnTo>
                  <a:pt x="1266933" y="125691"/>
                </a:lnTo>
                <a:cubicBezTo>
                  <a:pt x="1266933" y="122586"/>
                  <a:pt x="1266236" y="120304"/>
                  <a:pt x="1264905" y="118909"/>
                </a:cubicBezTo>
                <a:cubicBezTo>
                  <a:pt x="1263574" y="117515"/>
                  <a:pt x="1261292" y="116818"/>
                  <a:pt x="1258186" y="116818"/>
                </a:cubicBezTo>
                <a:cubicBezTo>
                  <a:pt x="1254066" y="116818"/>
                  <a:pt x="1251024" y="118592"/>
                  <a:pt x="1248932" y="122079"/>
                </a:cubicBezTo>
                <a:lnTo>
                  <a:pt x="1248932" y="160807"/>
                </a:lnTo>
                <a:lnTo>
                  <a:pt x="1234290" y="160807"/>
                </a:lnTo>
                <a:lnTo>
                  <a:pt x="1234290" y="106042"/>
                </a:lnTo>
                <a:lnTo>
                  <a:pt x="1248044" y="106042"/>
                </a:lnTo>
                <a:lnTo>
                  <a:pt x="1248108" y="106042"/>
                </a:lnTo>
                <a:lnTo>
                  <a:pt x="1248552" y="112381"/>
                </a:lnTo>
                <a:cubicBezTo>
                  <a:pt x="1252481" y="107500"/>
                  <a:pt x="1257742" y="105028"/>
                  <a:pt x="1264271" y="105028"/>
                </a:cubicBezTo>
                <a:close/>
                <a:moveTo>
                  <a:pt x="1198098" y="105028"/>
                </a:moveTo>
                <a:cubicBezTo>
                  <a:pt x="1205514" y="105028"/>
                  <a:pt x="1211536" y="107310"/>
                  <a:pt x="1216226" y="111810"/>
                </a:cubicBezTo>
                <a:cubicBezTo>
                  <a:pt x="1220916" y="116310"/>
                  <a:pt x="1223515" y="122459"/>
                  <a:pt x="1224022" y="130255"/>
                </a:cubicBezTo>
                <a:lnTo>
                  <a:pt x="1224149" y="133995"/>
                </a:lnTo>
                <a:cubicBezTo>
                  <a:pt x="1224149" y="142425"/>
                  <a:pt x="1221804" y="149144"/>
                  <a:pt x="1217113" y="154215"/>
                </a:cubicBezTo>
                <a:cubicBezTo>
                  <a:pt x="1212423" y="159285"/>
                  <a:pt x="1206148" y="161821"/>
                  <a:pt x="1198225" y="161821"/>
                </a:cubicBezTo>
                <a:cubicBezTo>
                  <a:pt x="1190302" y="161821"/>
                  <a:pt x="1184027" y="159285"/>
                  <a:pt x="1179336" y="154215"/>
                </a:cubicBezTo>
                <a:cubicBezTo>
                  <a:pt x="1174646" y="149144"/>
                  <a:pt x="1172237" y="142235"/>
                  <a:pt x="1172237" y="133551"/>
                </a:cubicBezTo>
                <a:lnTo>
                  <a:pt x="1172237" y="132917"/>
                </a:lnTo>
                <a:cubicBezTo>
                  <a:pt x="1172237" y="127466"/>
                  <a:pt x="1173251" y="122649"/>
                  <a:pt x="1175406" y="118402"/>
                </a:cubicBezTo>
                <a:cubicBezTo>
                  <a:pt x="1177498" y="114155"/>
                  <a:pt x="1180477" y="110859"/>
                  <a:pt x="1184407" y="108514"/>
                </a:cubicBezTo>
                <a:cubicBezTo>
                  <a:pt x="1188337" y="106169"/>
                  <a:pt x="1192900" y="105028"/>
                  <a:pt x="1198098" y="105028"/>
                </a:cubicBezTo>
                <a:close/>
                <a:moveTo>
                  <a:pt x="1102450" y="105028"/>
                </a:moveTo>
                <a:cubicBezTo>
                  <a:pt x="1104098" y="105028"/>
                  <a:pt x="1105619" y="105282"/>
                  <a:pt x="1107014" y="105662"/>
                </a:cubicBezTo>
                <a:lnTo>
                  <a:pt x="1106824" y="119728"/>
                </a:lnTo>
                <a:lnTo>
                  <a:pt x="1101626" y="119353"/>
                </a:lnTo>
                <a:cubicBezTo>
                  <a:pt x="1096111" y="119353"/>
                  <a:pt x="1092499" y="121254"/>
                  <a:pt x="1090724" y="124994"/>
                </a:cubicBezTo>
                <a:lnTo>
                  <a:pt x="1090724" y="160807"/>
                </a:lnTo>
                <a:lnTo>
                  <a:pt x="1076082" y="160807"/>
                </a:lnTo>
                <a:lnTo>
                  <a:pt x="1076082" y="106042"/>
                </a:lnTo>
                <a:lnTo>
                  <a:pt x="1089900" y="106042"/>
                </a:lnTo>
                <a:lnTo>
                  <a:pt x="1090280" y="112571"/>
                </a:lnTo>
                <a:cubicBezTo>
                  <a:pt x="1093259" y="107563"/>
                  <a:pt x="1097316" y="105028"/>
                  <a:pt x="1102450" y="105028"/>
                </a:cubicBezTo>
                <a:close/>
                <a:moveTo>
                  <a:pt x="1039572" y="105028"/>
                </a:moveTo>
                <a:cubicBezTo>
                  <a:pt x="1046988" y="105028"/>
                  <a:pt x="1053010" y="107310"/>
                  <a:pt x="1057700" y="111810"/>
                </a:cubicBezTo>
                <a:cubicBezTo>
                  <a:pt x="1062391" y="116310"/>
                  <a:pt x="1064989" y="122459"/>
                  <a:pt x="1065496" y="130255"/>
                </a:cubicBezTo>
                <a:lnTo>
                  <a:pt x="1065623" y="133995"/>
                </a:lnTo>
                <a:cubicBezTo>
                  <a:pt x="1065623" y="142425"/>
                  <a:pt x="1063278" y="149144"/>
                  <a:pt x="1058587" y="154215"/>
                </a:cubicBezTo>
                <a:cubicBezTo>
                  <a:pt x="1053897" y="159285"/>
                  <a:pt x="1047622" y="161821"/>
                  <a:pt x="1039699" y="161821"/>
                </a:cubicBezTo>
                <a:cubicBezTo>
                  <a:pt x="1031776" y="161821"/>
                  <a:pt x="1025501" y="159285"/>
                  <a:pt x="1020810" y="154215"/>
                </a:cubicBezTo>
                <a:cubicBezTo>
                  <a:pt x="1016120" y="149144"/>
                  <a:pt x="1013774" y="142235"/>
                  <a:pt x="1013774" y="133551"/>
                </a:cubicBezTo>
                <a:lnTo>
                  <a:pt x="1013774" y="132854"/>
                </a:lnTo>
                <a:lnTo>
                  <a:pt x="1013711" y="132917"/>
                </a:lnTo>
                <a:cubicBezTo>
                  <a:pt x="1013711" y="127466"/>
                  <a:pt x="1014789" y="122649"/>
                  <a:pt x="1016817" y="118402"/>
                </a:cubicBezTo>
                <a:cubicBezTo>
                  <a:pt x="1018909" y="114155"/>
                  <a:pt x="1021951" y="110859"/>
                  <a:pt x="1025881" y="108514"/>
                </a:cubicBezTo>
                <a:cubicBezTo>
                  <a:pt x="1029811" y="106169"/>
                  <a:pt x="1034374" y="105028"/>
                  <a:pt x="1039572" y="105028"/>
                </a:cubicBezTo>
                <a:close/>
                <a:moveTo>
                  <a:pt x="1500760" y="104965"/>
                </a:moveTo>
                <a:cubicBezTo>
                  <a:pt x="1507542" y="104965"/>
                  <a:pt x="1512866" y="106676"/>
                  <a:pt x="1516859" y="110099"/>
                </a:cubicBezTo>
                <a:cubicBezTo>
                  <a:pt x="1520789" y="113459"/>
                  <a:pt x="1522817" y="118276"/>
                  <a:pt x="1522817" y="124361"/>
                </a:cubicBezTo>
                <a:lnTo>
                  <a:pt x="1522817" y="148130"/>
                </a:lnTo>
                <a:cubicBezTo>
                  <a:pt x="1522817" y="153328"/>
                  <a:pt x="1523578" y="157257"/>
                  <a:pt x="1524972" y="159920"/>
                </a:cubicBezTo>
                <a:lnTo>
                  <a:pt x="1524972" y="160744"/>
                </a:lnTo>
                <a:lnTo>
                  <a:pt x="1510204" y="160744"/>
                </a:lnTo>
                <a:lnTo>
                  <a:pt x="1510140" y="160807"/>
                </a:lnTo>
                <a:cubicBezTo>
                  <a:pt x="1509443" y="159476"/>
                  <a:pt x="1509000" y="157828"/>
                  <a:pt x="1508683" y="155926"/>
                </a:cubicBezTo>
                <a:cubicBezTo>
                  <a:pt x="1505133" y="159856"/>
                  <a:pt x="1500506" y="161821"/>
                  <a:pt x="1494865" y="161821"/>
                </a:cubicBezTo>
                <a:cubicBezTo>
                  <a:pt x="1489477" y="161821"/>
                  <a:pt x="1485040" y="160237"/>
                  <a:pt x="1481554" y="157131"/>
                </a:cubicBezTo>
                <a:cubicBezTo>
                  <a:pt x="1478004" y="154025"/>
                  <a:pt x="1476293" y="150095"/>
                  <a:pt x="1476293" y="145404"/>
                </a:cubicBezTo>
                <a:cubicBezTo>
                  <a:pt x="1476293" y="139636"/>
                  <a:pt x="1478448" y="135136"/>
                  <a:pt x="1482758" y="132030"/>
                </a:cubicBezTo>
                <a:cubicBezTo>
                  <a:pt x="1487068" y="128924"/>
                  <a:pt x="1493280" y="127340"/>
                  <a:pt x="1501393" y="127340"/>
                </a:cubicBezTo>
                <a:lnTo>
                  <a:pt x="1508112" y="127340"/>
                </a:lnTo>
                <a:lnTo>
                  <a:pt x="1508112" y="124171"/>
                </a:lnTo>
                <a:cubicBezTo>
                  <a:pt x="1508112" y="121635"/>
                  <a:pt x="1507478" y="119607"/>
                  <a:pt x="1506147" y="118086"/>
                </a:cubicBezTo>
                <a:cubicBezTo>
                  <a:pt x="1504816" y="116564"/>
                  <a:pt x="1502788" y="115804"/>
                  <a:pt x="1499999" y="115804"/>
                </a:cubicBezTo>
                <a:cubicBezTo>
                  <a:pt x="1497527" y="115804"/>
                  <a:pt x="1495625" y="116374"/>
                  <a:pt x="1494231" y="117579"/>
                </a:cubicBezTo>
                <a:cubicBezTo>
                  <a:pt x="1492836" y="118783"/>
                  <a:pt x="1492139" y="120367"/>
                  <a:pt x="1492139" y="122459"/>
                </a:cubicBezTo>
                <a:lnTo>
                  <a:pt x="1477497" y="122459"/>
                </a:lnTo>
                <a:cubicBezTo>
                  <a:pt x="1477497" y="119290"/>
                  <a:pt x="1478448" y="116374"/>
                  <a:pt x="1480413" y="113649"/>
                </a:cubicBezTo>
                <a:cubicBezTo>
                  <a:pt x="1482378" y="110987"/>
                  <a:pt x="1485103" y="108831"/>
                  <a:pt x="1488716" y="107310"/>
                </a:cubicBezTo>
                <a:cubicBezTo>
                  <a:pt x="1492329" y="105789"/>
                  <a:pt x="1496323" y="104965"/>
                  <a:pt x="1500760" y="104965"/>
                </a:cubicBezTo>
                <a:close/>
                <a:moveTo>
                  <a:pt x="1538411" y="92605"/>
                </a:moveTo>
                <a:lnTo>
                  <a:pt x="1553052" y="92605"/>
                </a:lnTo>
                <a:lnTo>
                  <a:pt x="1553052" y="106043"/>
                </a:lnTo>
                <a:lnTo>
                  <a:pt x="1562433" y="106043"/>
                </a:lnTo>
                <a:lnTo>
                  <a:pt x="1562433" y="116755"/>
                </a:lnTo>
                <a:lnTo>
                  <a:pt x="1553052" y="116755"/>
                </a:lnTo>
                <a:lnTo>
                  <a:pt x="1553052" y="144073"/>
                </a:lnTo>
                <a:cubicBezTo>
                  <a:pt x="1553052" y="146102"/>
                  <a:pt x="1553433" y="147560"/>
                  <a:pt x="1554193" y="148447"/>
                </a:cubicBezTo>
                <a:cubicBezTo>
                  <a:pt x="1554954" y="149334"/>
                  <a:pt x="1556475" y="149778"/>
                  <a:pt x="1558630" y="149778"/>
                </a:cubicBezTo>
                <a:cubicBezTo>
                  <a:pt x="1560278" y="149778"/>
                  <a:pt x="1561673" y="149651"/>
                  <a:pt x="1562940" y="149398"/>
                </a:cubicBezTo>
                <a:lnTo>
                  <a:pt x="1562940" y="160490"/>
                </a:lnTo>
                <a:cubicBezTo>
                  <a:pt x="1560088" y="161377"/>
                  <a:pt x="1557109" y="161821"/>
                  <a:pt x="1554066" y="161821"/>
                </a:cubicBezTo>
                <a:cubicBezTo>
                  <a:pt x="1543798" y="161821"/>
                  <a:pt x="1538601" y="156624"/>
                  <a:pt x="1538411" y="146292"/>
                </a:cubicBezTo>
                <a:lnTo>
                  <a:pt x="1538411" y="116755"/>
                </a:lnTo>
                <a:lnTo>
                  <a:pt x="1530424" y="116755"/>
                </a:lnTo>
                <a:lnTo>
                  <a:pt x="1530424" y="106043"/>
                </a:lnTo>
                <a:lnTo>
                  <a:pt x="1538411" y="106043"/>
                </a:lnTo>
                <a:close/>
                <a:moveTo>
                  <a:pt x="1406823" y="92605"/>
                </a:moveTo>
                <a:lnTo>
                  <a:pt x="1421465" y="92605"/>
                </a:lnTo>
                <a:lnTo>
                  <a:pt x="1421465" y="106043"/>
                </a:lnTo>
                <a:lnTo>
                  <a:pt x="1430846" y="106043"/>
                </a:lnTo>
                <a:lnTo>
                  <a:pt x="1430846" y="116755"/>
                </a:lnTo>
                <a:lnTo>
                  <a:pt x="1421465" y="116755"/>
                </a:lnTo>
                <a:lnTo>
                  <a:pt x="1421465" y="144073"/>
                </a:lnTo>
                <a:cubicBezTo>
                  <a:pt x="1421465" y="146102"/>
                  <a:pt x="1421846" y="147560"/>
                  <a:pt x="1422606" y="148447"/>
                </a:cubicBezTo>
                <a:cubicBezTo>
                  <a:pt x="1423367" y="149334"/>
                  <a:pt x="1424888" y="149778"/>
                  <a:pt x="1427043" y="149778"/>
                </a:cubicBezTo>
                <a:cubicBezTo>
                  <a:pt x="1428691" y="149778"/>
                  <a:pt x="1430086" y="149651"/>
                  <a:pt x="1431353" y="149398"/>
                </a:cubicBezTo>
                <a:lnTo>
                  <a:pt x="1431353" y="160490"/>
                </a:lnTo>
                <a:cubicBezTo>
                  <a:pt x="1428501" y="161377"/>
                  <a:pt x="1425522" y="161821"/>
                  <a:pt x="1422479" y="161821"/>
                </a:cubicBezTo>
                <a:cubicBezTo>
                  <a:pt x="1412211" y="161821"/>
                  <a:pt x="1407014" y="156624"/>
                  <a:pt x="1406823" y="146292"/>
                </a:cubicBezTo>
                <a:lnTo>
                  <a:pt x="1406823" y="116755"/>
                </a:lnTo>
                <a:lnTo>
                  <a:pt x="1398837" y="116755"/>
                </a:lnTo>
                <a:lnTo>
                  <a:pt x="1398837" y="106043"/>
                </a:lnTo>
                <a:lnTo>
                  <a:pt x="1406823" y="106043"/>
                </a:lnTo>
                <a:close/>
                <a:moveTo>
                  <a:pt x="959644" y="87090"/>
                </a:moveTo>
                <a:lnTo>
                  <a:pt x="1007626" y="87090"/>
                </a:lnTo>
                <a:lnTo>
                  <a:pt x="1007626" y="99387"/>
                </a:lnTo>
                <a:lnTo>
                  <a:pt x="974856" y="99387"/>
                </a:lnTo>
                <a:lnTo>
                  <a:pt x="974856" y="118465"/>
                </a:lnTo>
                <a:lnTo>
                  <a:pt x="1004013" y="118465"/>
                </a:lnTo>
                <a:lnTo>
                  <a:pt x="1004013" y="130699"/>
                </a:lnTo>
                <a:lnTo>
                  <a:pt x="974856" y="130699"/>
                </a:lnTo>
                <a:lnTo>
                  <a:pt x="974856" y="160806"/>
                </a:lnTo>
                <a:lnTo>
                  <a:pt x="959644" y="160806"/>
                </a:lnTo>
                <a:close/>
                <a:moveTo>
                  <a:pt x="1698520" y="84365"/>
                </a:moveTo>
                <a:cubicBezTo>
                  <a:pt x="1701055" y="84365"/>
                  <a:pt x="1703020" y="85062"/>
                  <a:pt x="1704478" y="86520"/>
                </a:cubicBezTo>
                <a:cubicBezTo>
                  <a:pt x="1705936" y="87915"/>
                  <a:pt x="1706697" y="89753"/>
                  <a:pt x="1706697" y="91908"/>
                </a:cubicBezTo>
                <a:cubicBezTo>
                  <a:pt x="1706697" y="94063"/>
                  <a:pt x="1705936" y="95964"/>
                  <a:pt x="1704478" y="97359"/>
                </a:cubicBezTo>
                <a:cubicBezTo>
                  <a:pt x="1702957" y="98817"/>
                  <a:pt x="1700992" y="99514"/>
                  <a:pt x="1698520" y="99514"/>
                </a:cubicBezTo>
                <a:cubicBezTo>
                  <a:pt x="1696048" y="99514"/>
                  <a:pt x="1694083" y="98817"/>
                  <a:pt x="1692562" y="97359"/>
                </a:cubicBezTo>
                <a:cubicBezTo>
                  <a:pt x="1691041" y="95964"/>
                  <a:pt x="1690280" y="94126"/>
                  <a:pt x="1690280" y="91908"/>
                </a:cubicBezTo>
                <a:cubicBezTo>
                  <a:pt x="1690280" y="89689"/>
                  <a:pt x="1691041" y="87915"/>
                  <a:pt x="1692498" y="86520"/>
                </a:cubicBezTo>
                <a:cubicBezTo>
                  <a:pt x="1693956" y="85126"/>
                  <a:pt x="1695985" y="84365"/>
                  <a:pt x="1698520" y="84365"/>
                </a:cubicBezTo>
                <a:close/>
                <a:moveTo>
                  <a:pt x="1774328" y="83097"/>
                </a:moveTo>
                <a:lnTo>
                  <a:pt x="1788907" y="83097"/>
                </a:lnTo>
                <a:lnTo>
                  <a:pt x="1788907" y="126135"/>
                </a:lnTo>
                <a:lnTo>
                  <a:pt x="1791759" y="122522"/>
                </a:lnTo>
                <a:lnTo>
                  <a:pt x="1805767" y="106042"/>
                </a:lnTo>
                <a:lnTo>
                  <a:pt x="1823324" y="106042"/>
                </a:lnTo>
                <a:lnTo>
                  <a:pt x="1803548" y="128861"/>
                </a:lnTo>
                <a:lnTo>
                  <a:pt x="1825036" y="160807"/>
                </a:lnTo>
                <a:lnTo>
                  <a:pt x="1808239" y="160807"/>
                </a:lnTo>
                <a:lnTo>
                  <a:pt x="1794167" y="138876"/>
                </a:lnTo>
                <a:lnTo>
                  <a:pt x="1788907" y="144137"/>
                </a:lnTo>
                <a:lnTo>
                  <a:pt x="1788907" y="160807"/>
                </a:lnTo>
                <a:lnTo>
                  <a:pt x="1774328" y="160807"/>
                </a:lnTo>
                <a:close/>
                <a:moveTo>
                  <a:pt x="673399" y="83097"/>
                </a:moveTo>
                <a:lnTo>
                  <a:pt x="673399" y="424044"/>
                </a:lnTo>
                <a:lnTo>
                  <a:pt x="743630" y="424044"/>
                </a:lnTo>
                <a:lnTo>
                  <a:pt x="743630" y="83097"/>
                </a:lnTo>
                <a:close/>
                <a:moveTo>
                  <a:pt x="382654" y="83097"/>
                </a:moveTo>
                <a:lnTo>
                  <a:pt x="382654" y="424044"/>
                </a:lnTo>
                <a:lnTo>
                  <a:pt x="452884" y="424044"/>
                </a:lnTo>
                <a:lnTo>
                  <a:pt x="452884" y="284724"/>
                </a:lnTo>
                <a:lnTo>
                  <a:pt x="587767" y="284724"/>
                </a:lnTo>
                <a:lnTo>
                  <a:pt x="587767" y="228058"/>
                </a:lnTo>
                <a:lnTo>
                  <a:pt x="452884" y="228058"/>
                </a:lnTo>
                <a:lnTo>
                  <a:pt x="452884" y="140017"/>
                </a:lnTo>
                <a:lnTo>
                  <a:pt x="604627" y="140017"/>
                </a:lnTo>
                <a:lnTo>
                  <a:pt x="604627" y="83097"/>
                </a:lnTo>
                <a:close/>
                <a:moveTo>
                  <a:pt x="96345" y="83097"/>
                </a:moveTo>
                <a:lnTo>
                  <a:pt x="96345" y="424044"/>
                </a:lnTo>
                <a:lnTo>
                  <a:pt x="166575" y="424044"/>
                </a:lnTo>
                <a:lnTo>
                  <a:pt x="166575" y="284724"/>
                </a:lnTo>
                <a:lnTo>
                  <a:pt x="301458" y="284724"/>
                </a:lnTo>
                <a:lnTo>
                  <a:pt x="301458" y="228058"/>
                </a:lnTo>
                <a:lnTo>
                  <a:pt x="166575" y="228058"/>
                </a:lnTo>
                <a:lnTo>
                  <a:pt x="166575" y="140017"/>
                </a:lnTo>
                <a:lnTo>
                  <a:pt x="318318" y="140017"/>
                </a:lnTo>
                <a:lnTo>
                  <a:pt x="318318" y="83097"/>
                </a:lnTo>
                <a:close/>
                <a:moveTo>
                  <a:pt x="1146946" y="83034"/>
                </a:moveTo>
                <a:lnTo>
                  <a:pt x="1161652" y="83034"/>
                </a:lnTo>
                <a:lnTo>
                  <a:pt x="1161652" y="160744"/>
                </a:lnTo>
                <a:lnTo>
                  <a:pt x="1148468" y="160744"/>
                </a:lnTo>
                <a:lnTo>
                  <a:pt x="1147770" y="154912"/>
                </a:lnTo>
                <a:cubicBezTo>
                  <a:pt x="1144094" y="159476"/>
                  <a:pt x="1139404" y="161758"/>
                  <a:pt x="1133699" y="161758"/>
                </a:cubicBezTo>
                <a:cubicBezTo>
                  <a:pt x="1127234" y="161758"/>
                  <a:pt x="1122100" y="159222"/>
                  <a:pt x="1118170" y="154152"/>
                </a:cubicBezTo>
                <a:cubicBezTo>
                  <a:pt x="1114303" y="149081"/>
                  <a:pt x="1112338" y="141982"/>
                  <a:pt x="1112338" y="132981"/>
                </a:cubicBezTo>
                <a:lnTo>
                  <a:pt x="1112275" y="133045"/>
                </a:lnTo>
                <a:cubicBezTo>
                  <a:pt x="1112275" y="124488"/>
                  <a:pt x="1114177" y="117705"/>
                  <a:pt x="1118043" y="112635"/>
                </a:cubicBezTo>
                <a:cubicBezTo>
                  <a:pt x="1121846" y="107564"/>
                  <a:pt x="1127107" y="105029"/>
                  <a:pt x="1133762" y="105029"/>
                </a:cubicBezTo>
                <a:cubicBezTo>
                  <a:pt x="1139087" y="105029"/>
                  <a:pt x="1143524" y="107057"/>
                  <a:pt x="1146946" y="110987"/>
                </a:cubicBezTo>
                <a:close/>
                <a:moveTo>
                  <a:pt x="0" y="0"/>
                </a:moveTo>
                <a:lnTo>
                  <a:pt x="839974" y="0"/>
                </a:lnTo>
                <a:lnTo>
                  <a:pt x="839974" y="507078"/>
                </a:lnTo>
                <a:lnTo>
                  <a:pt x="0" y="507078"/>
                </a:lnTo>
                <a:close/>
              </a:path>
            </a:pathLst>
          </a:custGeom>
          <a:solidFill>
            <a:schemeClr val="bg1"/>
          </a:solidFill>
          <a:ln w="0" cap="flat">
            <a:noFill/>
            <a:prstDash val="solid"/>
            <a:miter/>
          </a:ln>
        </p:spPr>
        <p:txBody>
          <a:bodyPr rtlCol="0" anchor="ctr"/>
          <a:lstStyle/>
          <a:p>
            <a:endParaRPr lang="sv-SE" sz="1350"/>
          </a:p>
        </p:txBody>
      </p:sp>
    </p:spTree>
    <p:extLst>
      <p:ext uri="{BB962C8B-B14F-4D97-AF65-F5344CB8AC3E}">
        <p14:creationId xmlns:p14="http://schemas.microsoft.com/office/powerpoint/2010/main" val="327199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kus - 2 spalt">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08365E7C-C845-4BB2-F5D3-7A14B8DD78C4}"/>
              </a:ext>
            </a:extLst>
          </p:cNvPr>
          <p:cNvSpPr>
            <a:spLocks noGrp="1"/>
          </p:cNvSpPr>
          <p:nvPr>
            <p:ph type="body" idx="13"/>
          </p:nvPr>
        </p:nvSpPr>
        <p:spPr>
          <a:xfrm>
            <a:off x="1450181" y="1286825"/>
            <a:ext cx="7153275" cy="248694"/>
          </a:xfrm>
        </p:spPr>
        <p:txBody>
          <a:bodyPr numCol="1" spcCol="180000"/>
          <a:lstStyle>
            <a:lvl1pPr marL="0" indent="0">
              <a:buFont typeface="Arial" panose="020B0604020202020204" pitchFamily="34" charset="0"/>
              <a:buNone/>
              <a:defRPr sz="825" cap="all" spc="38" baseline="0">
                <a:solidFill>
                  <a:schemeClr val="tx2"/>
                </a:solidFill>
                <a:latin typeface="Roboto" panose="02000000000000000000" pitchFamily="2" charset="0"/>
                <a:ea typeface="Roboto"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12" name="Rubrik 11">
            <a:extLst>
              <a:ext uri="{FF2B5EF4-FFF2-40B4-BE49-F238E27FC236}">
                <a16:creationId xmlns:a16="http://schemas.microsoft.com/office/drawing/2014/main" id="{CB7B2C9B-D310-87D4-80D5-5A04D178373D}"/>
              </a:ext>
            </a:extLst>
          </p:cNvPr>
          <p:cNvSpPr>
            <a:spLocks noGrp="1"/>
          </p:cNvSpPr>
          <p:nvPr>
            <p:ph type="title"/>
          </p:nvPr>
        </p:nvSpPr>
        <p:spPr>
          <a:xfrm>
            <a:off x="1450181" y="1535519"/>
            <a:ext cx="7153276" cy="561570"/>
          </a:xfrm>
        </p:spPr>
        <p:txBody>
          <a:bodyPr anchor="b" anchorCtr="0"/>
          <a:lstStyle>
            <a:lvl1pPr>
              <a:defRPr sz="2700" spc="-68" baseline="0">
                <a:solidFill>
                  <a:schemeClr val="tx2"/>
                </a:solidFill>
                <a:latin typeface="Roboto Medium" panose="02000000000000000000" pitchFamily="2" charset="0"/>
                <a:ea typeface="Roboto Medium" panose="02000000000000000000" pitchFamily="2" charset="0"/>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1450182" y="2631989"/>
            <a:ext cx="3508772" cy="3505286"/>
          </a:xfrm>
        </p:spPr>
        <p:txBody>
          <a:bodyPr numCol="1" spcCol="180000"/>
          <a:lstStyle>
            <a:lvl1pPr marL="214313" indent="-214313">
              <a:buFont typeface="Arial" panose="020B0604020202020204" pitchFamily="34" charset="0"/>
              <a:buChar char="•"/>
              <a:defRPr sz="12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11" name="Platshållare för text 2">
            <a:extLst>
              <a:ext uri="{FF2B5EF4-FFF2-40B4-BE49-F238E27FC236}">
                <a16:creationId xmlns:a16="http://schemas.microsoft.com/office/drawing/2014/main" id="{B1395B0D-E70A-D9C3-50ED-E2A6AC03E075}"/>
              </a:ext>
            </a:extLst>
          </p:cNvPr>
          <p:cNvSpPr>
            <a:spLocks noGrp="1"/>
          </p:cNvSpPr>
          <p:nvPr>
            <p:ph type="body" idx="14"/>
          </p:nvPr>
        </p:nvSpPr>
        <p:spPr>
          <a:xfrm>
            <a:off x="5094685" y="2631989"/>
            <a:ext cx="3508772" cy="3505286"/>
          </a:xfrm>
        </p:spPr>
        <p:txBody>
          <a:bodyPr numCol="1" spcCol="180000"/>
          <a:lstStyle>
            <a:lvl1pPr marL="214313" indent="-214313">
              <a:buFont typeface="Arial" panose="020B0604020202020204" pitchFamily="34" charset="0"/>
              <a:buChar char="•"/>
              <a:defRPr sz="12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F9AE0BA8-DB46-4638-B517-4360C8AF5DD2}" type="datetime1">
              <a:rPr lang="sv-SE" smtClean="0"/>
              <a:t>2024-05-30</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906612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kus - 4 rutor med underrubrik">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08365E7C-C845-4BB2-F5D3-7A14B8DD78C4}"/>
              </a:ext>
            </a:extLst>
          </p:cNvPr>
          <p:cNvSpPr>
            <a:spLocks noGrp="1"/>
          </p:cNvSpPr>
          <p:nvPr>
            <p:ph type="body" idx="13"/>
          </p:nvPr>
        </p:nvSpPr>
        <p:spPr>
          <a:xfrm>
            <a:off x="1450181" y="1286825"/>
            <a:ext cx="7153275" cy="248694"/>
          </a:xfrm>
        </p:spPr>
        <p:txBody>
          <a:bodyPr numCol="1" spcCol="180000"/>
          <a:lstStyle>
            <a:lvl1pPr marL="0" indent="0">
              <a:buFont typeface="Arial" panose="020B0604020202020204" pitchFamily="34" charset="0"/>
              <a:buNone/>
              <a:defRPr sz="825" cap="all" spc="38" baseline="0">
                <a:solidFill>
                  <a:schemeClr val="tx2"/>
                </a:solidFill>
                <a:latin typeface="Roboto" panose="02000000000000000000" pitchFamily="2" charset="0"/>
                <a:ea typeface="Roboto"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12" name="Rubrik 11">
            <a:extLst>
              <a:ext uri="{FF2B5EF4-FFF2-40B4-BE49-F238E27FC236}">
                <a16:creationId xmlns:a16="http://schemas.microsoft.com/office/drawing/2014/main" id="{CB7B2C9B-D310-87D4-80D5-5A04D178373D}"/>
              </a:ext>
            </a:extLst>
          </p:cNvPr>
          <p:cNvSpPr>
            <a:spLocks noGrp="1"/>
          </p:cNvSpPr>
          <p:nvPr>
            <p:ph type="title"/>
          </p:nvPr>
        </p:nvSpPr>
        <p:spPr>
          <a:xfrm>
            <a:off x="1450181" y="1535519"/>
            <a:ext cx="7153276" cy="561570"/>
          </a:xfrm>
        </p:spPr>
        <p:txBody>
          <a:bodyPr anchor="b" anchorCtr="0"/>
          <a:lstStyle>
            <a:lvl1pPr>
              <a:defRPr sz="2700" spc="-68" baseline="0">
                <a:solidFill>
                  <a:schemeClr val="tx2"/>
                </a:solidFill>
                <a:latin typeface="Roboto Medium" panose="02000000000000000000" pitchFamily="2" charset="0"/>
                <a:ea typeface="Roboto Medium" panose="02000000000000000000" pitchFamily="2" charset="0"/>
              </a:defRPr>
            </a:lvl1pPr>
          </a:lstStyle>
          <a:p>
            <a:r>
              <a:rPr lang="sv-SE"/>
              <a:t>Klicka här för att ändra mall för rubrikformat</a:t>
            </a:r>
          </a:p>
        </p:txBody>
      </p:sp>
      <p:sp>
        <p:nvSpPr>
          <p:cNvPr id="7" name="Platshållare för text 11">
            <a:extLst>
              <a:ext uri="{FF2B5EF4-FFF2-40B4-BE49-F238E27FC236}">
                <a16:creationId xmlns:a16="http://schemas.microsoft.com/office/drawing/2014/main" id="{600A09F7-E1D3-06C6-5E6E-EC82BBF3AB9E}"/>
              </a:ext>
            </a:extLst>
          </p:cNvPr>
          <p:cNvSpPr>
            <a:spLocks noGrp="1"/>
          </p:cNvSpPr>
          <p:nvPr>
            <p:ph type="body" sz="quarter" idx="15" hasCustomPrompt="1"/>
          </p:nvPr>
        </p:nvSpPr>
        <p:spPr>
          <a:xfrm>
            <a:off x="1450182" y="2596099"/>
            <a:ext cx="3508772" cy="346707"/>
          </a:xfrm>
          <a:prstGeom prst="callout1">
            <a:avLst>
              <a:gd name="adj1" fmla="val 94451"/>
              <a:gd name="adj2" fmla="val 100007"/>
              <a:gd name="adj3" fmla="val 95595"/>
              <a:gd name="adj4" fmla="val -190"/>
            </a:avLst>
          </a:prstGeom>
          <a:ln>
            <a:solidFill>
              <a:schemeClr val="accent5"/>
            </a:solidFill>
          </a:ln>
        </p:spPr>
        <p:txBody>
          <a:bodyPr bIns="108000" anchor="b" anchorCtr="0"/>
          <a:lstStyle>
            <a:lvl1pPr marL="0" indent="0">
              <a:buNone/>
              <a:defRPr sz="1050" spc="-38" baseline="0">
                <a:latin typeface="Roboto Medium" panose="02000000000000000000" pitchFamily="2" charset="0"/>
                <a:ea typeface="Roboto Medium" panose="02000000000000000000" pitchFamily="2" charset="0"/>
              </a:defRPr>
            </a:lvl1pPr>
          </a:lstStyle>
          <a:p>
            <a:pPr lvl="0"/>
            <a:r>
              <a:rPr lang="sv-SE"/>
              <a:t>Underrubrik</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1450182" y="3004120"/>
            <a:ext cx="3508772" cy="621731"/>
          </a:xfrm>
        </p:spPr>
        <p:txBody>
          <a:bodyPr numCol="1" spcCol="180000"/>
          <a:lstStyle>
            <a:lvl1pPr marL="214313" indent="-214313">
              <a:buFont typeface="Arial" panose="020B0604020202020204" pitchFamily="34" charset="0"/>
              <a:buChar char="•"/>
              <a:defRPr sz="9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13" name="Platshållare för text 11">
            <a:extLst>
              <a:ext uri="{FF2B5EF4-FFF2-40B4-BE49-F238E27FC236}">
                <a16:creationId xmlns:a16="http://schemas.microsoft.com/office/drawing/2014/main" id="{E33DDC3B-D2C9-2ABB-0920-3CC7529E2944}"/>
              </a:ext>
            </a:extLst>
          </p:cNvPr>
          <p:cNvSpPr>
            <a:spLocks noGrp="1"/>
          </p:cNvSpPr>
          <p:nvPr>
            <p:ph type="body" sz="quarter" idx="17" hasCustomPrompt="1"/>
          </p:nvPr>
        </p:nvSpPr>
        <p:spPr>
          <a:xfrm>
            <a:off x="5094685" y="2596099"/>
            <a:ext cx="3508772" cy="346707"/>
          </a:xfrm>
          <a:prstGeom prst="callout1">
            <a:avLst>
              <a:gd name="adj1" fmla="val 94451"/>
              <a:gd name="adj2" fmla="val 100007"/>
              <a:gd name="adj3" fmla="val 95595"/>
              <a:gd name="adj4" fmla="val -190"/>
            </a:avLst>
          </a:prstGeom>
          <a:ln>
            <a:solidFill>
              <a:schemeClr val="accent5"/>
            </a:solidFill>
          </a:ln>
        </p:spPr>
        <p:txBody>
          <a:bodyPr bIns="108000" anchor="b" anchorCtr="0"/>
          <a:lstStyle>
            <a:lvl1pPr marL="0" indent="0">
              <a:buNone/>
              <a:defRPr sz="1050" spc="-38" baseline="0">
                <a:latin typeface="Roboto Medium" panose="02000000000000000000" pitchFamily="2" charset="0"/>
                <a:ea typeface="Roboto Medium" panose="02000000000000000000" pitchFamily="2" charset="0"/>
              </a:defRPr>
            </a:lvl1pPr>
          </a:lstStyle>
          <a:p>
            <a:pPr lvl="0"/>
            <a:r>
              <a:rPr lang="sv-SE"/>
              <a:t>Underrubrik</a:t>
            </a:r>
          </a:p>
        </p:txBody>
      </p:sp>
      <p:sp>
        <p:nvSpPr>
          <p:cNvPr id="10" name="Platshållare för text 2">
            <a:extLst>
              <a:ext uri="{FF2B5EF4-FFF2-40B4-BE49-F238E27FC236}">
                <a16:creationId xmlns:a16="http://schemas.microsoft.com/office/drawing/2014/main" id="{081F8E44-60A6-D29D-E026-2228AFB6E9DF}"/>
              </a:ext>
            </a:extLst>
          </p:cNvPr>
          <p:cNvSpPr>
            <a:spLocks noGrp="1"/>
          </p:cNvSpPr>
          <p:nvPr>
            <p:ph type="body" idx="16"/>
          </p:nvPr>
        </p:nvSpPr>
        <p:spPr>
          <a:xfrm>
            <a:off x="5094685" y="3004120"/>
            <a:ext cx="3508772" cy="621731"/>
          </a:xfrm>
        </p:spPr>
        <p:txBody>
          <a:bodyPr numCol="1" spcCol="180000"/>
          <a:lstStyle>
            <a:lvl1pPr marL="214313" indent="-214313">
              <a:buFont typeface="Arial" panose="020B0604020202020204" pitchFamily="34" charset="0"/>
              <a:buChar char="•"/>
              <a:defRPr sz="9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17" name="Platshållare för text 11">
            <a:extLst>
              <a:ext uri="{FF2B5EF4-FFF2-40B4-BE49-F238E27FC236}">
                <a16:creationId xmlns:a16="http://schemas.microsoft.com/office/drawing/2014/main" id="{70DB4CB0-047D-7232-F333-F132DADBAC39}"/>
              </a:ext>
            </a:extLst>
          </p:cNvPr>
          <p:cNvSpPr>
            <a:spLocks noGrp="1"/>
          </p:cNvSpPr>
          <p:nvPr>
            <p:ph type="body" sz="quarter" idx="19" hasCustomPrompt="1"/>
          </p:nvPr>
        </p:nvSpPr>
        <p:spPr>
          <a:xfrm>
            <a:off x="1450181" y="3935868"/>
            <a:ext cx="3508772" cy="346707"/>
          </a:xfrm>
          <a:prstGeom prst="callout1">
            <a:avLst>
              <a:gd name="adj1" fmla="val 94451"/>
              <a:gd name="adj2" fmla="val 100007"/>
              <a:gd name="adj3" fmla="val 95595"/>
              <a:gd name="adj4" fmla="val -190"/>
            </a:avLst>
          </a:prstGeom>
          <a:ln>
            <a:solidFill>
              <a:schemeClr val="accent5"/>
            </a:solidFill>
          </a:ln>
        </p:spPr>
        <p:txBody>
          <a:bodyPr bIns="108000" anchor="b" anchorCtr="0"/>
          <a:lstStyle>
            <a:lvl1pPr marL="0" indent="0">
              <a:buNone/>
              <a:defRPr sz="1050" spc="-38" baseline="0">
                <a:latin typeface="Roboto Medium" panose="02000000000000000000" pitchFamily="2" charset="0"/>
                <a:ea typeface="Roboto Medium" panose="02000000000000000000" pitchFamily="2" charset="0"/>
              </a:defRPr>
            </a:lvl1pPr>
          </a:lstStyle>
          <a:p>
            <a:pPr lvl="0"/>
            <a:r>
              <a:rPr lang="sv-SE"/>
              <a:t>Underrubrik</a:t>
            </a:r>
          </a:p>
        </p:txBody>
      </p:sp>
      <p:sp>
        <p:nvSpPr>
          <p:cNvPr id="16" name="Platshållare för text 2">
            <a:extLst>
              <a:ext uri="{FF2B5EF4-FFF2-40B4-BE49-F238E27FC236}">
                <a16:creationId xmlns:a16="http://schemas.microsoft.com/office/drawing/2014/main" id="{204EF7DF-72EB-39F0-DFA1-C2097AF2F8C6}"/>
              </a:ext>
            </a:extLst>
          </p:cNvPr>
          <p:cNvSpPr>
            <a:spLocks noGrp="1"/>
          </p:cNvSpPr>
          <p:nvPr>
            <p:ph type="body" idx="18"/>
          </p:nvPr>
        </p:nvSpPr>
        <p:spPr>
          <a:xfrm>
            <a:off x="1450181" y="4343889"/>
            <a:ext cx="3508772" cy="621731"/>
          </a:xfrm>
        </p:spPr>
        <p:txBody>
          <a:bodyPr numCol="1" spcCol="180000"/>
          <a:lstStyle>
            <a:lvl1pPr marL="214313" indent="-214313">
              <a:buFont typeface="Arial" panose="020B0604020202020204" pitchFamily="34" charset="0"/>
              <a:buChar char="•"/>
              <a:defRPr sz="9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19" name="Platshållare för text 11">
            <a:extLst>
              <a:ext uri="{FF2B5EF4-FFF2-40B4-BE49-F238E27FC236}">
                <a16:creationId xmlns:a16="http://schemas.microsoft.com/office/drawing/2014/main" id="{3CDA81B2-634E-B364-929E-C9D28D7F94A1}"/>
              </a:ext>
            </a:extLst>
          </p:cNvPr>
          <p:cNvSpPr>
            <a:spLocks noGrp="1"/>
          </p:cNvSpPr>
          <p:nvPr>
            <p:ph type="body" sz="quarter" idx="21" hasCustomPrompt="1"/>
          </p:nvPr>
        </p:nvSpPr>
        <p:spPr>
          <a:xfrm>
            <a:off x="5094685" y="3935868"/>
            <a:ext cx="3508772" cy="346707"/>
          </a:xfrm>
          <a:prstGeom prst="callout1">
            <a:avLst>
              <a:gd name="adj1" fmla="val 94451"/>
              <a:gd name="adj2" fmla="val 100007"/>
              <a:gd name="adj3" fmla="val 95595"/>
              <a:gd name="adj4" fmla="val -190"/>
            </a:avLst>
          </a:prstGeom>
          <a:ln>
            <a:solidFill>
              <a:schemeClr val="accent5"/>
            </a:solidFill>
          </a:ln>
        </p:spPr>
        <p:txBody>
          <a:bodyPr bIns="108000" anchor="b" anchorCtr="0"/>
          <a:lstStyle>
            <a:lvl1pPr marL="0" indent="0">
              <a:buNone/>
              <a:defRPr sz="1050" spc="-38" baseline="0">
                <a:latin typeface="Roboto Medium" panose="02000000000000000000" pitchFamily="2" charset="0"/>
                <a:ea typeface="Roboto Medium" panose="02000000000000000000" pitchFamily="2" charset="0"/>
              </a:defRPr>
            </a:lvl1pPr>
          </a:lstStyle>
          <a:p>
            <a:pPr lvl="0"/>
            <a:r>
              <a:rPr lang="sv-SE"/>
              <a:t>Underrubrik</a:t>
            </a:r>
          </a:p>
        </p:txBody>
      </p:sp>
      <p:sp>
        <p:nvSpPr>
          <p:cNvPr id="18" name="Platshållare för text 2">
            <a:extLst>
              <a:ext uri="{FF2B5EF4-FFF2-40B4-BE49-F238E27FC236}">
                <a16:creationId xmlns:a16="http://schemas.microsoft.com/office/drawing/2014/main" id="{616B6960-3F6C-8CF1-D7CB-F1FA14B2CDF1}"/>
              </a:ext>
            </a:extLst>
          </p:cNvPr>
          <p:cNvSpPr>
            <a:spLocks noGrp="1"/>
          </p:cNvSpPr>
          <p:nvPr>
            <p:ph type="body" idx="20"/>
          </p:nvPr>
        </p:nvSpPr>
        <p:spPr>
          <a:xfrm>
            <a:off x="5094685" y="4343889"/>
            <a:ext cx="3508772" cy="621731"/>
          </a:xfrm>
        </p:spPr>
        <p:txBody>
          <a:bodyPr numCol="1" spcCol="180000"/>
          <a:lstStyle>
            <a:lvl1pPr marL="214313" indent="-214313">
              <a:buFont typeface="Arial" panose="020B0604020202020204" pitchFamily="34" charset="0"/>
              <a:buChar char="•"/>
              <a:defRPr sz="9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F9AE0BA8-DB46-4638-B517-4360C8AF5DD2}" type="datetime1">
              <a:rPr lang="sv-SE" smtClean="0"/>
              <a:t>2024-05-30</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93366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Endast rubri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lvl1pPr>
              <a:defRPr>
                <a:solidFill>
                  <a:schemeClr val="bg1"/>
                </a:solidFill>
              </a:defRPr>
            </a:lvl1pPr>
          </a:lstStyle>
          <a:p>
            <a:fld id="{C55731D3-582D-413A-86AF-8780A00540EC}" type="datetime1">
              <a:rPr lang="sv-SE" smtClean="0"/>
              <a:pPr/>
              <a:t>2024-05-30</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lvl1pPr>
              <a:defRPr>
                <a:solidFill>
                  <a:schemeClr val="bg1"/>
                </a:solidFill>
              </a:defRPr>
            </a:lvl1pPr>
          </a:lstStyle>
          <a:p>
            <a:r>
              <a:rPr lang="sv-SE"/>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6" name="textruta 5">
            <a:extLst>
              <a:ext uri="{FF2B5EF4-FFF2-40B4-BE49-F238E27FC236}">
                <a16:creationId xmlns:a16="http://schemas.microsoft.com/office/drawing/2014/main" id="{81A7A8F0-AD44-0A33-C583-D52F0401B83F}"/>
              </a:ext>
            </a:extLst>
          </p:cNvPr>
          <p:cNvSpPr txBox="1"/>
          <p:nvPr userDrawn="1"/>
        </p:nvSpPr>
        <p:spPr>
          <a:xfrm>
            <a:off x="539353" y="6360898"/>
            <a:ext cx="893852" cy="115416"/>
          </a:xfrm>
          <a:prstGeom prst="rect">
            <a:avLst/>
          </a:prstGeom>
          <a:noFill/>
        </p:spPr>
        <p:txBody>
          <a:bodyPr wrap="square" lIns="0" tIns="0" rIns="0" bIns="0" rtlCol="0">
            <a:spAutoFit/>
          </a:bodyPr>
          <a:lstStyle/>
          <a:p>
            <a:pPr algn="l"/>
            <a:r>
              <a:rPr lang="sv-SE" sz="750">
                <a:solidFill>
                  <a:schemeClr val="bg1"/>
                </a:solidFill>
                <a:latin typeface="Roboto Bold" panose="02000000000000000000" pitchFamily="2" charset="0"/>
                <a:ea typeface="Roboto Bold" panose="02000000000000000000" pitchFamily="2" charset="0"/>
              </a:rPr>
              <a:t>FFI</a:t>
            </a:r>
          </a:p>
        </p:txBody>
      </p:sp>
    </p:spTree>
    <p:extLst>
      <p:ext uri="{BB962C8B-B14F-4D97-AF65-F5344CB8AC3E}">
        <p14:creationId xmlns:p14="http://schemas.microsoft.com/office/powerpoint/2010/main" val="3756873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C55731D3-582D-413A-86AF-8780A00540EC}" type="datetime1">
              <a:rPr lang="sv-SE" smtClean="0"/>
              <a:t>2024-05-30</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53425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 Bild">
    <p:bg>
      <p:bgPr>
        <a:solidFill>
          <a:schemeClr val="bg1"/>
        </a:solidFill>
        <a:effectLst/>
      </p:bgPr>
    </p:bg>
    <p:spTree>
      <p:nvGrpSpPr>
        <p:cNvPr id="1" name=""/>
        <p:cNvGrpSpPr/>
        <p:nvPr/>
      </p:nvGrpSpPr>
      <p:grpSpPr>
        <a:xfrm>
          <a:off x="0" y="0"/>
          <a:ext cx="0" cy="0"/>
          <a:chOff x="0" y="0"/>
          <a:chExt cx="0" cy="0"/>
        </a:xfrm>
      </p:grpSpPr>
      <p:sp>
        <p:nvSpPr>
          <p:cNvPr id="56" name="Platshållare för bild 55">
            <a:extLst>
              <a:ext uri="{FF2B5EF4-FFF2-40B4-BE49-F238E27FC236}">
                <a16:creationId xmlns:a16="http://schemas.microsoft.com/office/drawing/2014/main" id="{96FDF4F1-57C5-4510-32E4-A7357C303D3F}"/>
              </a:ext>
            </a:extLst>
          </p:cNvPr>
          <p:cNvSpPr>
            <a:spLocks noGrp="1"/>
          </p:cNvSpPr>
          <p:nvPr>
            <p:ph type="pic" sz="quarter" idx="13"/>
          </p:nvPr>
        </p:nvSpPr>
        <p:spPr>
          <a:xfrm>
            <a:off x="0" y="0"/>
            <a:ext cx="9144000" cy="6858000"/>
          </a:xfrm>
          <a:custGeom>
            <a:avLst/>
            <a:gdLst>
              <a:gd name="connsiteX0" fmla="*/ 1629048 w 12192000"/>
              <a:gd name="connsiteY0" fmla="*/ 706967 h 6858000"/>
              <a:gd name="connsiteX1" fmla="*/ 1634499 w 12192000"/>
              <a:gd name="connsiteY1" fmla="*/ 706967 h 6858000"/>
              <a:gd name="connsiteX2" fmla="*/ 1634499 w 12192000"/>
              <a:gd name="connsiteY2" fmla="*/ 716412 h 6858000"/>
              <a:gd name="connsiteX3" fmla="*/ 1630442 w 12192000"/>
              <a:gd name="connsiteY3" fmla="*/ 720278 h 6858000"/>
              <a:gd name="connsiteX4" fmla="*/ 1624484 w 12192000"/>
              <a:gd name="connsiteY4" fmla="*/ 721736 h 6858000"/>
              <a:gd name="connsiteX5" fmla="*/ 1619223 w 12192000"/>
              <a:gd name="connsiteY5" fmla="*/ 719961 h 6858000"/>
              <a:gd name="connsiteX6" fmla="*/ 1617322 w 12192000"/>
              <a:gd name="connsiteY6" fmla="*/ 715461 h 6858000"/>
              <a:gd name="connsiteX7" fmla="*/ 1617322 w 12192000"/>
              <a:gd name="connsiteY7" fmla="*/ 714574 h 6858000"/>
              <a:gd name="connsiteX8" fmla="*/ 1629048 w 12192000"/>
              <a:gd name="connsiteY8" fmla="*/ 706967 h 6858000"/>
              <a:gd name="connsiteX9" fmla="*/ 1751127 w 12192000"/>
              <a:gd name="connsiteY9" fmla="*/ 687952 h 6858000"/>
              <a:gd name="connsiteX10" fmla="*/ 1759557 w 12192000"/>
              <a:gd name="connsiteY10" fmla="*/ 692135 h 6858000"/>
              <a:gd name="connsiteX11" fmla="*/ 1762536 w 12192000"/>
              <a:gd name="connsiteY11" fmla="*/ 703988 h 6858000"/>
              <a:gd name="connsiteX12" fmla="*/ 1759557 w 12192000"/>
              <a:gd name="connsiteY12" fmla="*/ 717046 h 6858000"/>
              <a:gd name="connsiteX13" fmla="*/ 1751253 w 12192000"/>
              <a:gd name="connsiteY13" fmla="*/ 721102 h 6858000"/>
              <a:gd name="connsiteX14" fmla="*/ 1742823 w 12192000"/>
              <a:gd name="connsiteY14" fmla="*/ 716982 h 6858000"/>
              <a:gd name="connsiteX15" fmla="*/ 1739908 w 12192000"/>
              <a:gd name="connsiteY15" fmla="*/ 705066 h 6858000"/>
              <a:gd name="connsiteX16" fmla="*/ 1742823 w 12192000"/>
              <a:gd name="connsiteY16" fmla="*/ 692135 h 6858000"/>
              <a:gd name="connsiteX17" fmla="*/ 1751127 w 12192000"/>
              <a:gd name="connsiteY17" fmla="*/ 687952 h 6858000"/>
              <a:gd name="connsiteX18" fmla="*/ 1515843 w 12192000"/>
              <a:gd name="connsiteY18" fmla="*/ 687952 h 6858000"/>
              <a:gd name="connsiteX19" fmla="*/ 1524273 w 12192000"/>
              <a:gd name="connsiteY19" fmla="*/ 692135 h 6858000"/>
              <a:gd name="connsiteX20" fmla="*/ 1527252 w 12192000"/>
              <a:gd name="connsiteY20" fmla="*/ 703988 h 6858000"/>
              <a:gd name="connsiteX21" fmla="*/ 1524273 w 12192000"/>
              <a:gd name="connsiteY21" fmla="*/ 717046 h 6858000"/>
              <a:gd name="connsiteX22" fmla="*/ 1515970 w 12192000"/>
              <a:gd name="connsiteY22" fmla="*/ 721102 h 6858000"/>
              <a:gd name="connsiteX23" fmla="*/ 1507539 w 12192000"/>
              <a:gd name="connsiteY23" fmla="*/ 716982 h 6858000"/>
              <a:gd name="connsiteX24" fmla="*/ 1504624 w 12192000"/>
              <a:gd name="connsiteY24" fmla="*/ 705066 h 6858000"/>
              <a:gd name="connsiteX25" fmla="*/ 1507539 w 12192000"/>
              <a:gd name="connsiteY25" fmla="*/ 692135 h 6858000"/>
              <a:gd name="connsiteX26" fmla="*/ 1515843 w 12192000"/>
              <a:gd name="connsiteY26" fmla="*/ 687952 h 6858000"/>
              <a:gd name="connsiteX27" fmla="*/ 1699278 w 12192000"/>
              <a:gd name="connsiteY27" fmla="*/ 677177 h 6858000"/>
              <a:gd name="connsiteX28" fmla="*/ 1699278 w 12192000"/>
              <a:gd name="connsiteY28" fmla="*/ 731941 h 6858000"/>
              <a:gd name="connsiteX29" fmla="*/ 1713983 w 12192000"/>
              <a:gd name="connsiteY29" fmla="*/ 731941 h 6858000"/>
              <a:gd name="connsiteX30" fmla="*/ 1713983 w 12192000"/>
              <a:gd name="connsiteY30" fmla="*/ 677177 h 6858000"/>
              <a:gd name="connsiteX31" fmla="*/ 1546711 w 12192000"/>
              <a:gd name="connsiteY31" fmla="*/ 677177 h 6858000"/>
              <a:gd name="connsiteX32" fmla="*/ 1565156 w 12192000"/>
              <a:gd name="connsiteY32" fmla="*/ 731878 h 6858000"/>
              <a:gd name="connsiteX33" fmla="*/ 1579164 w 12192000"/>
              <a:gd name="connsiteY33" fmla="*/ 731878 h 6858000"/>
              <a:gd name="connsiteX34" fmla="*/ 1597609 w 12192000"/>
              <a:gd name="connsiteY34" fmla="*/ 677177 h 6858000"/>
              <a:gd name="connsiteX35" fmla="*/ 1582333 w 12192000"/>
              <a:gd name="connsiteY35" fmla="*/ 677177 h 6858000"/>
              <a:gd name="connsiteX36" fmla="*/ 1572192 w 12192000"/>
              <a:gd name="connsiteY36" fmla="*/ 714067 h 6858000"/>
              <a:gd name="connsiteX37" fmla="*/ 1561987 w 12192000"/>
              <a:gd name="connsiteY37" fmla="*/ 677177 h 6858000"/>
              <a:gd name="connsiteX38" fmla="*/ 1817364 w 12192000"/>
              <a:gd name="connsiteY38" fmla="*/ 676163 h 6858000"/>
              <a:gd name="connsiteX39" fmla="*/ 1801645 w 12192000"/>
              <a:gd name="connsiteY39" fmla="*/ 683516 h 6858000"/>
              <a:gd name="connsiteX40" fmla="*/ 1801201 w 12192000"/>
              <a:gd name="connsiteY40" fmla="*/ 677177 h 6858000"/>
              <a:gd name="connsiteX41" fmla="*/ 1801137 w 12192000"/>
              <a:gd name="connsiteY41" fmla="*/ 677177 h 6858000"/>
              <a:gd name="connsiteX42" fmla="*/ 1787383 w 12192000"/>
              <a:gd name="connsiteY42" fmla="*/ 677177 h 6858000"/>
              <a:gd name="connsiteX43" fmla="*/ 1787383 w 12192000"/>
              <a:gd name="connsiteY43" fmla="*/ 731942 h 6858000"/>
              <a:gd name="connsiteX44" fmla="*/ 1802025 w 12192000"/>
              <a:gd name="connsiteY44" fmla="*/ 731942 h 6858000"/>
              <a:gd name="connsiteX45" fmla="*/ 1802025 w 12192000"/>
              <a:gd name="connsiteY45" fmla="*/ 693214 h 6858000"/>
              <a:gd name="connsiteX46" fmla="*/ 1811279 w 12192000"/>
              <a:gd name="connsiteY46" fmla="*/ 687953 h 6858000"/>
              <a:gd name="connsiteX47" fmla="*/ 1817998 w 12192000"/>
              <a:gd name="connsiteY47" fmla="*/ 690044 h 6858000"/>
              <a:gd name="connsiteX48" fmla="*/ 1820026 w 12192000"/>
              <a:gd name="connsiteY48" fmla="*/ 696826 h 6858000"/>
              <a:gd name="connsiteX49" fmla="*/ 1820026 w 12192000"/>
              <a:gd name="connsiteY49" fmla="*/ 731942 h 6858000"/>
              <a:gd name="connsiteX50" fmla="*/ 1834668 w 12192000"/>
              <a:gd name="connsiteY50" fmla="*/ 731942 h 6858000"/>
              <a:gd name="connsiteX51" fmla="*/ 1834668 w 12192000"/>
              <a:gd name="connsiteY51" fmla="*/ 696573 h 6858000"/>
              <a:gd name="connsiteX52" fmla="*/ 1830294 w 12192000"/>
              <a:gd name="connsiteY52" fmla="*/ 681297 h 6858000"/>
              <a:gd name="connsiteX53" fmla="*/ 1817364 w 12192000"/>
              <a:gd name="connsiteY53" fmla="*/ 676163 h 6858000"/>
              <a:gd name="connsiteX54" fmla="*/ 1462283 w 12192000"/>
              <a:gd name="connsiteY54" fmla="*/ 676163 h 6858000"/>
              <a:gd name="connsiteX55" fmla="*/ 1446564 w 12192000"/>
              <a:gd name="connsiteY55" fmla="*/ 683516 h 6858000"/>
              <a:gd name="connsiteX56" fmla="*/ 1446120 w 12192000"/>
              <a:gd name="connsiteY56" fmla="*/ 677177 h 6858000"/>
              <a:gd name="connsiteX57" fmla="*/ 1446056 w 12192000"/>
              <a:gd name="connsiteY57" fmla="*/ 677177 h 6858000"/>
              <a:gd name="connsiteX58" fmla="*/ 1432302 w 12192000"/>
              <a:gd name="connsiteY58" fmla="*/ 677177 h 6858000"/>
              <a:gd name="connsiteX59" fmla="*/ 1432302 w 12192000"/>
              <a:gd name="connsiteY59" fmla="*/ 731942 h 6858000"/>
              <a:gd name="connsiteX60" fmla="*/ 1446944 w 12192000"/>
              <a:gd name="connsiteY60" fmla="*/ 731942 h 6858000"/>
              <a:gd name="connsiteX61" fmla="*/ 1446944 w 12192000"/>
              <a:gd name="connsiteY61" fmla="*/ 693214 h 6858000"/>
              <a:gd name="connsiteX62" fmla="*/ 1456198 w 12192000"/>
              <a:gd name="connsiteY62" fmla="*/ 687953 h 6858000"/>
              <a:gd name="connsiteX63" fmla="*/ 1462917 w 12192000"/>
              <a:gd name="connsiteY63" fmla="*/ 690044 h 6858000"/>
              <a:gd name="connsiteX64" fmla="*/ 1464945 w 12192000"/>
              <a:gd name="connsiteY64" fmla="*/ 696826 h 6858000"/>
              <a:gd name="connsiteX65" fmla="*/ 1464945 w 12192000"/>
              <a:gd name="connsiteY65" fmla="*/ 731942 h 6858000"/>
              <a:gd name="connsiteX66" fmla="*/ 1479587 w 12192000"/>
              <a:gd name="connsiteY66" fmla="*/ 731942 h 6858000"/>
              <a:gd name="connsiteX67" fmla="*/ 1479587 w 12192000"/>
              <a:gd name="connsiteY67" fmla="*/ 696573 h 6858000"/>
              <a:gd name="connsiteX68" fmla="*/ 1475213 w 12192000"/>
              <a:gd name="connsiteY68" fmla="*/ 681297 h 6858000"/>
              <a:gd name="connsiteX69" fmla="*/ 1462283 w 12192000"/>
              <a:gd name="connsiteY69" fmla="*/ 676163 h 6858000"/>
              <a:gd name="connsiteX70" fmla="*/ 1402638 w 12192000"/>
              <a:gd name="connsiteY70" fmla="*/ 676163 h 6858000"/>
              <a:gd name="connsiteX71" fmla="*/ 1386919 w 12192000"/>
              <a:gd name="connsiteY71" fmla="*/ 683516 h 6858000"/>
              <a:gd name="connsiteX72" fmla="*/ 1386475 w 12192000"/>
              <a:gd name="connsiteY72" fmla="*/ 677177 h 6858000"/>
              <a:gd name="connsiteX73" fmla="*/ 1386411 w 12192000"/>
              <a:gd name="connsiteY73" fmla="*/ 677177 h 6858000"/>
              <a:gd name="connsiteX74" fmla="*/ 1372657 w 12192000"/>
              <a:gd name="connsiteY74" fmla="*/ 677177 h 6858000"/>
              <a:gd name="connsiteX75" fmla="*/ 1372657 w 12192000"/>
              <a:gd name="connsiteY75" fmla="*/ 731942 h 6858000"/>
              <a:gd name="connsiteX76" fmla="*/ 1387299 w 12192000"/>
              <a:gd name="connsiteY76" fmla="*/ 731942 h 6858000"/>
              <a:gd name="connsiteX77" fmla="*/ 1387299 w 12192000"/>
              <a:gd name="connsiteY77" fmla="*/ 693214 h 6858000"/>
              <a:gd name="connsiteX78" fmla="*/ 1396553 w 12192000"/>
              <a:gd name="connsiteY78" fmla="*/ 687953 h 6858000"/>
              <a:gd name="connsiteX79" fmla="*/ 1403272 w 12192000"/>
              <a:gd name="connsiteY79" fmla="*/ 690044 h 6858000"/>
              <a:gd name="connsiteX80" fmla="*/ 1405300 w 12192000"/>
              <a:gd name="connsiteY80" fmla="*/ 696826 h 6858000"/>
              <a:gd name="connsiteX81" fmla="*/ 1405300 w 12192000"/>
              <a:gd name="connsiteY81" fmla="*/ 731942 h 6858000"/>
              <a:gd name="connsiteX82" fmla="*/ 1419942 w 12192000"/>
              <a:gd name="connsiteY82" fmla="*/ 731942 h 6858000"/>
              <a:gd name="connsiteX83" fmla="*/ 1419942 w 12192000"/>
              <a:gd name="connsiteY83" fmla="*/ 696573 h 6858000"/>
              <a:gd name="connsiteX84" fmla="*/ 1415568 w 12192000"/>
              <a:gd name="connsiteY84" fmla="*/ 681297 h 6858000"/>
              <a:gd name="connsiteX85" fmla="*/ 1402638 w 12192000"/>
              <a:gd name="connsiteY85" fmla="*/ 676163 h 6858000"/>
              <a:gd name="connsiteX86" fmla="*/ 1751190 w 12192000"/>
              <a:gd name="connsiteY86" fmla="*/ 676099 h 6858000"/>
              <a:gd name="connsiteX87" fmla="*/ 1737499 w 12192000"/>
              <a:gd name="connsiteY87" fmla="*/ 679585 h 6858000"/>
              <a:gd name="connsiteX88" fmla="*/ 1728498 w 12192000"/>
              <a:gd name="connsiteY88" fmla="*/ 689473 h 6858000"/>
              <a:gd name="connsiteX89" fmla="*/ 1725329 w 12192000"/>
              <a:gd name="connsiteY89" fmla="*/ 703988 h 6858000"/>
              <a:gd name="connsiteX90" fmla="*/ 1725329 w 12192000"/>
              <a:gd name="connsiteY90" fmla="*/ 704622 h 6858000"/>
              <a:gd name="connsiteX91" fmla="*/ 1732365 w 12192000"/>
              <a:gd name="connsiteY91" fmla="*/ 725286 h 6858000"/>
              <a:gd name="connsiteX92" fmla="*/ 1751253 w 12192000"/>
              <a:gd name="connsiteY92" fmla="*/ 732892 h 6858000"/>
              <a:gd name="connsiteX93" fmla="*/ 1770142 w 12192000"/>
              <a:gd name="connsiteY93" fmla="*/ 725286 h 6858000"/>
              <a:gd name="connsiteX94" fmla="*/ 1777051 w 12192000"/>
              <a:gd name="connsiteY94" fmla="*/ 705066 h 6858000"/>
              <a:gd name="connsiteX95" fmla="*/ 1777051 w 12192000"/>
              <a:gd name="connsiteY95" fmla="*/ 701326 h 6858000"/>
              <a:gd name="connsiteX96" fmla="*/ 1769255 w 12192000"/>
              <a:gd name="connsiteY96" fmla="*/ 682881 h 6858000"/>
              <a:gd name="connsiteX97" fmla="*/ 1751190 w 12192000"/>
              <a:gd name="connsiteY97" fmla="*/ 676099 h 6858000"/>
              <a:gd name="connsiteX98" fmla="*/ 1627083 w 12192000"/>
              <a:gd name="connsiteY98" fmla="*/ 676099 h 6858000"/>
              <a:gd name="connsiteX99" fmla="*/ 1615040 w 12192000"/>
              <a:gd name="connsiteY99" fmla="*/ 678381 h 6858000"/>
              <a:gd name="connsiteX100" fmla="*/ 1606737 w 12192000"/>
              <a:gd name="connsiteY100" fmla="*/ 684719 h 6858000"/>
              <a:gd name="connsiteX101" fmla="*/ 1603821 w 12192000"/>
              <a:gd name="connsiteY101" fmla="*/ 693530 h 6858000"/>
              <a:gd name="connsiteX102" fmla="*/ 1618463 w 12192000"/>
              <a:gd name="connsiteY102" fmla="*/ 693530 h 6858000"/>
              <a:gd name="connsiteX103" fmla="*/ 1620554 w 12192000"/>
              <a:gd name="connsiteY103" fmla="*/ 688649 h 6858000"/>
              <a:gd name="connsiteX104" fmla="*/ 1626386 w 12192000"/>
              <a:gd name="connsiteY104" fmla="*/ 686874 h 6858000"/>
              <a:gd name="connsiteX105" fmla="*/ 1632534 w 12192000"/>
              <a:gd name="connsiteY105" fmla="*/ 689156 h 6858000"/>
              <a:gd name="connsiteX106" fmla="*/ 1634499 w 12192000"/>
              <a:gd name="connsiteY106" fmla="*/ 695241 h 6858000"/>
              <a:gd name="connsiteX107" fmla="*/ 1634499 w 12192000"/>
              <a:gd name="connsiteY107" fmla="*/ 698410 h 6858000"/>
              <a:gd name="connsiteX108" fmla="*/ 1627780 w 12192000"/>
              <a:gd name="connsiteY108" fmla="*/ 698410 h 6858000"/>
              <a:gd name="connsiteX109" fmla="*/ 1609145 w 12192000"/>
              <a:gd name="connsiteY109" fmla="*/ 703101 h 6858000"/>
              <a:gd name="connsiteX110" fmla="*/ 1602680 w 12192000"/>
              <a:gd name="connsiteY110" fmla="*/ 716475 h 6858000"/>
              <a:gd name="connsiteX111" fmla="*/ 1607941 w 12192000"/>
              <a:gd name="connsiteY111" fmla="*/ 728201 h 6858000"/>
              <a:gd name="connsiteX112" fmla="*/ 1621315 w 12192000"/>
              <a:gd name="connsiteY112" fmla="*/ 732892 h 6858000"/>
              <a:gd name="connsiteX113" fmla="*/ 1635133 w 12192000"/>
              <a:gd name="connsiteY113" fmla="*/ 726997 h 6858000"/>
              <a:gd name="connsiteX114" fmla="*/ 1636572 w 12192000"/>
              <a:gd name="connsiteY114" fmla="*/ 731814 h 6858000"/>
              <a:gd name="connsiteX115" fmla="*/ 1636464 w 12192000"/>
              <a:gd name="connsiteY115" fmla="*/ 731814 h 6858000"/>
              <a:gd name="connsiteX116" fmla="*/ 1636591 w 12192000"/>
              <a:gd name="connsiteY116" fmla="*/ 731878 h 6858000"/>
              <a:gd name="connsiteX117" fmla="*/ 1636572 w 12192000"/>
              <a:gd name="connsiteY117" fmla="*/ 731814 h 6858000"/>
              <a:gd name="connsiteX118" fmla="*/ 1651233 w 12192000"/>
              <a:gd name="connsiteY118" fmla="*/ 731814 h 6858000"/>
              <a:gd name="connsiteX119" fmla="*/ 1651233 w 12192000"/>
              <a:gd name="connsiteY119" fmla="*/ 730990 h 6858000"/>
              <a:gd name="connsiteX120" fmla="*/ 1649078 w 12192000"/>
              <a:gd name="connsiteY120" fmla="*/ 719201 h 6858000"/>
              <a:gd name="connsiteX121" fmla="*/ 1649078 w 12192000"/>
              <a:gd name="connsiteY121" fmla="*/ 695431 h 6858000"/>
              <a:gd name="connsiteX122" fmla="*/ 1643119 w 12192000"/>
              <a:gd name="connsiteY122" fmla="*/ 681170 h 6858000"/>
              <a:gd name="connsiteX123" fmla="*/ 1627083 w 12192000"/>
              <a:gd name="connsiteY123" fmla="*/ 676099 h 6858000"/>
              <a:gd name="connsiteX124" fmla="*/ 1515843 w 12192000"/>
              <a:gd name="connsiteY124" fmla="*/ 676099 h 6858000"/>
              <a:gd name="connsiteX125" fmla="*/ 1502152 w 12192000"/>
              <a:gd name="connsiteY125" fmla="*/ 679585 h 6858000"/>
              <a:gd name="connsiteX126" fmla="*/ 1493088 w 12192000"/>
              <a:gd name="connsiteY126" fmla="*/ 689473 h 6858000"/>
              <a:gd name="connsiteX127" fmla="*/ 1489982 w 12192000"/>
              <a:gd name="connsiteY127" fmla="*/ 703988 h 6858000"/>
              <a:gd name="connsiteX128" fmla="*/ 1489982 w 12192000"/>
              <a:gd name="connsiteY128" fmla="*/ 704622 h 6858000"/>
              <a:gd name="connsiteX129" fmla="*/ 1497018 w 12192000"/>
              <a:gd name="connsiteY129" fmla="*/ 725286 h 6858000"/>
              <a:gd name="connsiteX130" fmla="*/ 1515906 w 12192000"/>
              <a:gd name="connsiteY130" fmla="*/ 732892 h 6858000"/>
              <a:gd name="connsiteX131" fmla="*/ 1534795 w 12192000"/>
              <a:gd name="connsiteY131" fmla="*/ 725286 h 6858000"/>
              <a:gd name="connsiteX132" fmla="*/ 1541831 w 12192000"/>
              <a:gd name="connsiteY132" fmla="*/ 705066 h 6858000"/>
              <a:gd name="connsiteX133" fmla="*/ 1541704 w 12192000"/>
              <a:gd name="connsiteY133" fmla="*/ 701326 h 6858000"/>
              <a:gd name="connsiteX134" fmla="*/ 1533908 w 12192000"/>
              <a:gd name="connsiteY134" fmla="*/ 682881 h 6858000"/>
              <a:gd name="connsiteX135" fmla="*/ 1515843 w 12192000"/>
              <a:gd name="connsiteY135" fmla="*/ 676099 h 6858000"/>
              <a:gd name="connsiteX136" fmla="*/ 1664797 w 12192000"/>
              <a:gd name="connsiteY136" fmla="*/ 663676 h 6858000"/>
              <a:gd name="connsiteX137" fmla="*/ 1664797 w 12192000"/>
              <a:gd name="connsiteY137" fmla="*/ 677114 h 6858000"/>
              <a:gd name="connsiteX138" fmla="*/ 1656811 w 12192000"/>
              <a:gd name="connsiteY138" fmla="*/ 677114 h 6858000"/>
              <a:gd name="connsiteX139" fmla="*/ 1656811 w 12192000"/>
              <a:gd name="connsiteY139" fmla="*/ 687826 h 6858000"/>
              <a:gd name="connsiteX140" fmla="*/ 1664797 w 12192000"/>
              <a:gd name="connsiteY140" fmla="*/ 687826 h 6858000"/>
              <a:gd name="connsiteX141" fmla="*/ 1664797 w 12192000"/>
              <a:gd name="connsiteY141" fmla="*/ 717363 h 6858000"/>
              <a:gd name="connsiteX142" fmla="*/ 1680517 w 12192000"/>
              <a:gd name="connsiteY142" fmla="*/ 732892 h 6858000"/>
              <a:gd name="connsiteX143" fmla="*/ 1689391 w 12192000"/>
              <a:gd name="connsiteY143" fmla="*/ 731561 h 6858000"/>
              <a:gd name="connsiteX144" fmla="*/ 1689391 w 12192000"/>
              <a:gd name="connsiteY144" fmla="*/ 720469 h 6858000"/>
              <a:gd name="connsiteX145" fmla="*/ 1685081 w 12192000"/>
              <a:gd name="connsiteY145" fmla="*/ 720849 h 6858000"/>
              <a:gd name="connsiteX146" fmla="*/ 1680644 w 12192000"/>
              <a:gd name="connsiteY146" fmla="*/ 719518 h 6858000"/>
              <a:gd name="connsiteX147" fmla="*/ 1679503 w 12192000"/>
              <a:gd name="connsiteY147" fmla="*/ 715144 h 6858000"/>
              <a:gd name="connsiteX148" fmla="*/ 1679503 w 12192000"/>
              <a:gd name="connsiteY148" fmla="*/ 687826 h 6858000"/>
              <a:gd name="connsiteX149" fmla="*/ 1688884 w 12192000"/>
              <a:gd name="connsiteY149" fmla="*/ 687826 h 6858000"/>
              <a:gd name="connsiteX150" fmla="*/ 1688884 w 12192000"/>
              <a:gd name="connsiteY150" fmla="*/ 677114 h 6858000"/>
              <a:gd name="connsiteX151" fmla="*/ 1679503 w 12192000"/>
              <a:gd name="connsiteY151" fmla="*/ 677114 h 6858000"/>
              <a:gd name="connsiteX152" fmla="*/ 1679503 w 12192000"/>
              <a:gd name="connsiteY152" fmla="*/ 663676 h 6858000"/>
              <a:gd name="connsiteX153" fmla="*/ 1679439 w 12192000"/>
              <a:gd name="connsiteY153" fmla="*/ 663676 h 6858000"/>
              <a:gd name="connsiteX154" fmla="*/ 1343183 w 12192000"/>
              <a:gd name="connsiteY154" fmla="*/ 658225 h 6858000"/>
              <a:gd name="connsiteX155" fmla="*/ 1343183 w 12192000"/>
              <a:gd name="connsiteY155" fmla="*/ 731941 h 6858000"/>
              <a:gd name="connsiteX156" fmla="*/ 1358332 w 12192000"/>
              <a:gd name="connsiteY156" fmla="*/ 731941 h 6858000"/>
              <a:gd name="connsiteX157" fmla="*/ 1358332 w 12192000"/>
              <a:gd name="connsiteY157" fmla="*/ 658225 h 6858000"/>
              <a:gd name="connsiteX158" fmla="*/ 1706694 w 12192000"/>
              <a:gd name="connsiteY158" fmla="*/ 655436 h 6858000"/>
              <a:gd name="connsiteX159" fmla="*/ 1700672 w 12192000"/>
              <a:gd name="connsiteY159" fmla="*/ 657591 h 6858000"/>
              <a:gd name="connsiteX160" fmla="*/ 1698454 w 12192000"/>
              <a:gd name="connsiteY160" fmla="*/ 662979 h 6858000"/>
              <a:gd name="connsiteX161" fmla="*/ 1700736 w 12192000"/>
              <a:gd name="connsiteY161" fmla="*/ 668430 h 6858000"/>
              <a:gd name="connsiteX162" fmla="*/ 1706694 w 12192000"/>
              <a:gd name="connsiteY162" fmla="*/ 670585 h 6858000"/>
              <a:gd name="connsiteX163" fmla="*/ 1712589 w 12192000"/>
              <a:gd name="connsiteY163" fmla="*/ 668430 h 6858000"/>
              <a:gd name="connsiteX164" fmla="*/ 1714871 w 12192000"/>
              <a:gd name="connsiteY164" fmla="*/ 662979 h 6858000"/>
              <a:gd name="connsiteX165" fmla="*/ 1712652 w 12192000"/>
              <a:gd name="connsiteY165" fmla="*/ 657591 h 6858000"/>
              <a:gd name="connsiteX166" fmla="*/ 1706694 w 12192000"/>
              <a:gd name="connsiteY166" fmla="*/ 655436 h 6858000"/>
              <a:gd name="connsiteX167" fmla="*/ 1869783 w 12192000"/>
              <a:gd name="connsiteY167" fmla="*/ 556810 h 6858000"/>
              <a:gd name="connsiteX168" fmla="*/ 1878213 w 12192000"/>
              <a:gd name="connsiteY168" fmla="*/ 560993 h 6858000"/>
              <a:gd name="connsiteX169" fmla="*/ 1881192 w 12192000"/>
              <a:gd name="connsiteY169" fmla="*/ 572846 h 6858000"/>
              <a:gd name="connsiteX170" fmla="*/ 1878213 w 12192000"/>
              <a:gd name="connsiteY170" fmla="*/ 585903 h 6858000"/>
              <a:gd name="connsiteX171" fmla="*/ 1869910 w 12192000"/>
              <a:gd name="connsiteY171" fmla="*/ 590023 h 6858000"/>
              <a:gd name="connsiteX172" fmla="*/ 1861480 w 12192000"/>
              <a:gd name="connsiteY172" fmla="*/ 585903 h 6858000"/>
              <a:gd name="connsiteX173" fmla="*/ 1858564 w 12192000"/>
              <a:gd name="connsiteY173" fmla="*/ 573987 h 6858000"/>
              <a:gd name="connsiteX174" fmla="*/ 1858564 w 12192000"/>
              <a:gd name="connsiteY174" fmla="*/ 573923 h 6858000"/>
              <a:gd name="connsiteX175" fmla="*/ 1861480 w 12192000"/>
              <a:gd name="connsiteY175" fmla="*/ 560993 h 6858000"/>
              <a:gd name="connsiteX176" fmla="*/ 1869783 w 12192000"/>
              <a:gd name="connsiteY176" fmla="*/ 556810 h 6858000"/>
              <a:gd name="connsiteX177" fmla="*/ 1422160 w 12192000"/>
              <a:gd name="connsiteY177" fmla="*/ 556810 h 6858000"/>
              <a:gd name="connsiteX178" fmla="*/ 1430590 w 12192000"/>
              <a:gd name="connsiteY178" fmla="*/ 560993 h 6858000"/>
              <a:gd name="connsiteX179" fmla="*/ 1433569 w 12192000"/>
              <a:gd name="connsiteY179" fmla="*/ 572846 h 6858000"/>
              <a:gd name="connsiteX180" fmla="*/ 1430590 w 12192000"/>
              <a:gd name="connsiteY180" fmla="*/ 585903 h 6858000"/>
              <a:gd name="connsiteX181" fmla="*/ 1422287 w 12192000"/>
              <a:gd name="connsiteY181" fmla="*/ 590023 h 6858000"/>
              <a:gd name="connsiteX182" fmla="*/ 1413857 w 12192000"/>
              <a:gd name="connsiteY182" fmla="*/ 585903 h 6858000"/>
              <a:gd name="connsiteX183" fmla="*/ 1410941 w 12192000"/>
              <a:gd name="connsiteY183" fmla="*/ 573987 h 6858000"/>
              <a:gd name="connsiteX184" fmla="*/ 1410941 w 12192000"/>
              <a:gd name="connsiteY184" fmla="*/ 573923 h 6858000"/>
              <a:gd name="connsiteX185" fmla="*/ 1413857 w 12192000"/>
              <a:gd name="connsiteY185" fmla="*/ 560993 h 6858000"/>
              <a:gd name="connsiteX186" fmla="*/ 1422160 w 12192000"/>
              <a:gd name="connsiteY186" fmla="*/ 556810 h 6858000"/>
              <a:gd name="connsiteX187" fmla="*/ 1781932 w 12192000"/>
              <a:gd name="connsiteY187" fmla="*/ 556809 h 6858000"/>
              <a:gd name="connsiteX188" fmla="*/ 1791377 w 12192000"/>
              <a:gd name="connsiteY188" fmla="*/ 561817 h 6858000"/>
              <a:gd name="connsiteX189" fmla="*/ 1791377 w 12192000"/>
              <a:gd name="connsiteY189" fmla="*/ 584952 h 6858000"/>
              <a:gd name="connsiteX190" fmla="*/ 1781806 w 12192000"/>
              <a:gd name="connsiteY190" fmla="*/ 590023 h 6858000"/>
              <a:gd name="connsiteX191" fmla="*/ 1773566 w 12192000"/>
              <a:gd name="connsiteY191" fmla="*/ 585776 h 6858000"/>
              <a:gd name="connsiteX192" fmla="*/ 1770587 w 12192000"/>
              <a:gd name="connsiteY192" fmla="*/ 574050 h 6858000"/>
              <a:gd name="connsiteX193" fmla="*/ 1773629 w 12192000"/>
              <a:gd name="connsiteY193" fmla="*/ 561119 h 6858000"/>
              <a:gd name="connsiteX194" fmla="*/ 1781932 w 12192000"/>
              <a:gd name="connsiteY194" fmla="*/ 556809 h 6858000"/>
              <a:gd name="connsiteX195" fmla="*/ 1670185 w 12192000"/>
              <a:gd name="connsiteY195" fmla="*/ 546034 h 6858000"/>
              <a:gd name="connsiteX196" fmla="*/ 1670185 w 12192000"/>
              <a:gd name="connsiteY196" fmla="*/ 600798 h 6858000"/>
              <a:gd name="connsiteX197" fmla="*/ 1684890 w 12192000"/>
              <a:gd name="connsiteY197" fmla="*/ 600798 h 6858000"/>
              <a:gd name="connsiteX198" fmla="*/ 1684890 w 12192000"/>
              <a:gd name="connsiteY198" fmla="*/ 546034 h 6858000"/>
              <a:gd name="connsiteX199" fmla="*/ 1778193 w 12192000"/>
              <a:gd name="connsiteY199" fmla="*/ 545083 h 6858000"/>
              <a:gd name="connsiteX200" fmla="*/ 1762030 w 12192000"/>
              <a:gd name="connsiteY200" fmla="*/ 552753 h 6858000"/>
              <a:gd name="connsiteX201" fmla="*/ 1756008 w 12192000"/>
              <a:gd name="connsiteY201" fmla="*/ 573036 h 6858000"/>
              <a:gd name="connsiteX202" fmla="*/ 1756008 w 12192000"/>
              <a:gd name="connsiteY202" fmla="*/ 573670 h 6858000"/>
              <a:gd name="connsiteX203" fmla="*/ 1762093 w 12192000"/>
              <a:gd name="connsiteY203" fmla="*/ 594143 h 6858000"/>
              <a:gd name="connsiteX204" fmla="*/ 1778066 w 12192000"/>
              <a:gd name="connsiteY204" fmla="*/ 601876 h 6858000"/>
              <a:gd name="connsiteX205" fmla="*/ 1791377 w 12192000"/>
              <a:gd name="connsiteY205" fmla="*/ 596171 h 6858000"/>
              <a:gd name="connsiteX206" fmla="*/ 1791377 w 12192000"/>
              <a:gd name="connsiteY206" fmla="*/ 599087 h 6858000"/>
              <a:gd name="connsiteX207" fmla="*/ 1788144 w 12192000"/>
              <a:gd name="connsiteY207" fmla="*/ 607961 h 6858000"/>
              <a:gd name="connsiteX208" fmla="*/ 1779080 w 12192000"/>
              <a:gd name="connsiteY208" fmla="*/ 611067 h 6858000"/>
              <a:gd name="connsiteX209" fmla="*/ 1765833 w 12192000"/>
              <a:gd name="connsiteY209" fmla="*/ 604918 h 6858000"/>
              <a:gd name="connsiteX210" fmla="*/ 1759367 w 12192000"/>
              <a:gd name="connsiteY210" fmla="*/ 613855 h 6858000"/>
              <a:gd name="connsiteX211" fmla="*/ 1768051 w 12192000"/>
              <a:gd name="connsiteY211" fmla="*/ 620067 h 6858000"/>
              <a:gd name="connsiteX212" fmla="*/ 1779777 w 12192000"/>
              <a:gd name="connsiteY212" fmla="*/ 622476 h 6858000"/>
              <a:gd name="connsiteX213" fmla="*/ 1793659 w 12192000"/>
              <a:gd name="connsiteY213" fmla="*/ 619687 h 6858000"/>
              <a:gd name="connsiteX214" fmla="*/ 1802849 w 12192000"/>
              <a:gd name="connsiteY214" fmla="*/ 611574 h 6858000"/>
              <a:gd name="connsiteX215" fmla="*/ 1806082 w 12192000"/>
              <a:gd name="connsiteY215" fmla="*/ 599087 h 6858000"/>
              <a:gd name="connsiteX216" fmla="*/ 1806082 w 12192000"/>
              <a:gd name="connsiteY216" fmla="*/ 546161 h 6858000"/>
              <a:gd name="connsiteX217" fmla="*/ 1792835 w 12192000"/>
              <a:gd name="connsiteY217" fmla="*/ 546161 h 6858000"/>
              <a:gd name="connsiteX218" fmla="*/ 1792201 w 12192000"/>
              <a:gd name="connsiteY218" fmla="*/ 551295 h 6858000"/>
              <a:gd name="connsiteX219" fmla="*/ 1778193 w 12192000"/>
              <a:gd name="connsiteY219" fmla="*/ 545083 h 6858000"/>
              <a:gd name="connsiteX220" fmla="*/ 1485038 w 12192000"/>
              <a:gd name="connsiteY220" fmla="*/ 545083 h 6858000"/>
              <a:gd name="connsiteX221" fmla="*/ 1472868 w 12192000"/>
              <a:gd name="connsiteY221" fmla="*/ 552626 h 6858000"/>
              <a:gd name="connsiteX222" fmla="*/ 1472488 w 12192000"/>
              <a:gd name="connsiteY222" fmla="*/ 546097 h 6858000"/>
              <a:gd name="connsiteX223" fmla="*/ 1458670 w 12192000"/>
              <a:gd name="connsiteY223" fmla="*/ 546097 h 6858000"/>
              <a:gd name="connsiteX224" fmla="*/ 1458670 w 12192000"/>
              <a:gd name="connsiteY224" fmla="*/ 600862 h 6858000"/>
              <a:gd name="connsiteX225" fmla="*/ 1473312 w 12192000"/>
              <a:gd name="connsiteY225" fmla="*/ 600862 h 6858000"/>
              <a:gd name="connsiteX226" fmla="*/ 1473312 w 12192000"/>
              <a:gd name="connsiteY226" fmla="*/ 565049 h 6858000"/>
              <a:gd name="connsiteX227" fmla="*/ 1484214 w 12192000"/>
              <a:gd name="connsiteY227" fmla="*/ 559408 h 6858000"/>
              <a:gd name="connsiteX228" fmla="*/ 1489412 w 12192000"/>
              <a:gd name="connsiteY228" fmla="*/ 559783 h 6858000"/>
              <a:gd name="connsiteX229" fmla="*/ 1489412 w 12192000"/>
              <a:gd name="connsiteY229" fmla="*/ 559788 h 6858000"/>
              <a:gd name="connsiteX230" fmla="*/ 1489475 w 12192000"/>
              <a:gd name="connsiteY230" fmla="*/ 559788 h 6858000"/>
              <a:gd name="connsiteX231" fmla="*/ 1489412 w 12192000"/>
              <a:gd name="connsiteY231" fmla="*/ 559783 h 6858000"/>
              <a:gd name="connsiteX232" fmla="*/ 1489602 w 12192000"/>
              <a:gd name="connsiteY232" fmla="*/ 545717 h 6858000"/>
              <a:gd name="connsiteX233" fmla="*/ 1485038 w 12192000"/>
              <a:gd name="connsiteY233" fmla="*/ 545083 h 6858000"/>
              <a:gd name="connsiteX234" fmla="*/ 1869783 w 12192000"/>
              <a:gd name="connsiteY234" fmla="*/ 545020 h 6858000"/>
              <a:gd name="connsiteX235" fmla="*/ 1856092 w 12192000"/>
              <a:gd name="connsiteY235" fmla="*/ 548506 h 6858000"/>
              <a:gd name="connsiteX236" fmla="*/ 1847091 w 12192000"/>
              <a:gd name="connsiteY236" fmla="*/ 558394 h 6858000"/>
              <a:gd name="connsiteX237" fmla="*/ 1843922 w 12192000"/>
              <a:gd name="connsiteY237" fmla="*/ 572909 h 6858000"/>
              <a:gd name="connsiteX238" fmla="*/ 1843922 w 12192000"/>
              <a:gd name="connsiteY238" fmla="*/ 573543 h 6858000"/>
              <a:gd name="connsiteX239" fmla="*/ 1850958 w 12192000"/>
              <a:gd name="connsiteY239" fmla="*/ 594207 h 6858000"/>
              <a:gd name="connsiteX240" fmla="*/ 1869846 w 12192000"/>
              <a:gd name="connsiteY240" fmla="*/ 601813 h 6858000"/>
              <a:gd name="connsiteX241" fmla="*/ 1888735 w 12192000"/>
              <a:gd name="connsiteY241" fmla="*/ 594207 h 6858000"/>
              <a:gd name="connsiteX242" fmla="*/ 1895644 w 12192000"/>
              <a:gd name="connsiteY242" fmla="*/ 573987 h 6858000"/>
              <a:gd name="connsiteX243" fmla="*/ 1895644 w 12192000"/>
              <a:gd name="connsiteY243" fmla="*/ 570247 h 6858000"/>
              <a:gd name="connsiteX244" fmla="*/ 1887848 w 12192000"/>
              <a:gd name="connsiteY244" fmla="*/ 551802 h 6858000"/>
              <a:gd name="connsiteX245" fmla="*/ 1869783 w 12192000"/>
              <a:gd name="connsiteY245" fmla="*/ 545020 h 6858000"/>
              <a:gd name="connsiteX246" fmla="*/ 1728118 w 12192000"/>
              <a:gd name="connsiteY246" fmla="*/ 545020 h 6858000"/>
              <a:gd name="connsiteX247" fmla="*/ 1712399 w 12192000"/>
              <a:gd name="connsiteY247" fmla="*/ 552373 h 6858000"/>
              <a:gd name="connsiteX248" fmla="*/ 1711955 w 12192000"/>
              <a:gd name="connsiteY248" fmla="*/ 546034 h 6858000"/>
              <a:gd name="connsiteX249" fmla="*/ 1711891 w 12192000"/>
              <a:gd name="connsiteY249" fmla="*/ 546034 h 6858000"/>
              <a:gd name="connsiteX250" fmla="*/ 1698137 w 12192000"/>
              <a:gd name="connsiteY250" fmla="*/ 546034 h 6858000"/>
              <a:gd name="connsiteX251" fmla="*/ 1698137 w 12192000"/>
              <a:gd name="connsiteY251" fmla="*/ 600799 h 6858000"/>
              <a:gd name="connsiteX252" fmla="*/ 1712779 w 12192000"/>
              <a:gd name="connsiteY252" fmla="*/ 600799 h 6858000"/>
              <a:gd name="connsiteX253" fmla="*/ 1712779 w 12192000"/>
              <a:gd name="connsiteY253" fmla="*/ 562070 h 6858000"/>
              <a:gd name="connsiteX254" fmla="*/ 1722033 w 12192000"/>
              <a:gd name="connsiteY254" fmla="*/ 556810 h 6858000"/>
              <a:gd name="connsiteX255" fmla="*/ 1728752 w 12192000"/>
              <a:gd name="connsiteY255" fmla="*/ 558901 h 6858000"/>
              <a:gd name="connsiteX256" fmla="*/ 1730780 w 12192000"/>
              <a:gd name="connsiteY256" fmla="*/ 565683 h 6858000"/>
              <a:gd name="connsiteX257" fmla="*/ 1730780 w 12192000"/>
              <a:gd name="connsiteY257" fmla="*/ 600799 h 6858000"/>
              <a:gd name="connsiteX258" fmla="*/ 1745422 w 12192000"/>
              <a:gd name="connsiteY258" fmla="*/ 600799 h 6858000"/>
              <a:gd name="connsiteX259" fmla="*/ 1745422 w 12192000"/>
              <a:gd name="connsiteY259" fmla="*/ 565430 h 6858000"/>
              <a:gd name="connsiteX260" fmla="*/ 1741048 w 12192000"/>
              <a:gd name="connsiteY260" fmla="*/ 550154 h 6858000"/>
              <a:gd name="connsiteX261" fmla="*/ 1728118 w 12192000"/>
              <a:gd name="connsiteY261" fmla="*/ 545020 h 6858000"/>
              <a:gd name="connsiteX262" fmla="*/ 1639507 w 12192000"/>
              <a:gd name="connsiteY262" fmla="*/ 545020 h 6858000"/>
              <a:gd name="connsiteX263" fmla="*/ 1623788 w 12192000"/>
              <a:gd name="connsiteY263" fmla="*/ 552373 h 6858000"/>
              <a:gd name="connsiteX264" fmla="*/ 1623344 w 12192000"/>
              <a:gd name="connsiteY264" fmla="*/ 546034 h 6858000"/>
              <a:gd name="connsiteX265" fmla="*/ 1623280 w 12192000"/>
              <a:gd name="connsiteY265" fmla="*/ 546034 h 6858000"/>
              <a:gd name="connsiteX266" fmla="*/ 1609526 w 12192000"/>
              <a:gd name="connsiteY266" fmla="*/ 546034 h 6858000"/>
              <a:gd name="connsiteX267" fmla="*/ 1609526 w 12192000"/>
              <a:gd name="connsiteY267" fmla="*/ 600799 h 6858000"/>
              <a:gd name="connsiteX268" fmla="*/ 1624168 w 12192000"/>
              <a:gd name="connsiteY268" fmla="*/ 600799 h 6858000"/>
              <a:gd name="connsiteX269" fmla="*/ 1624168 w 12192000"/>
              <a:gd name="connsiteY269" fmla="*/ 562070 h 6858000"/>
              <a:gd name="connsiteX270" fmla="*/ 1633422 w 12192000"/>
              <a:gd name="connsiteY270" fmla="*/ 556810 h 6858000"/>
              <a:gd name="connsiteX271" fmla="*/ 1640141 w 12192000"/>
              <a:gd name="connsiteY271" fmla="*/ 558901 h 6858000"/>
              <a:gd name="connsiteX272" fmla="*/ 1642169 w 12192000"/>
              <a:gd name="connsiteY272" fmla="*/ 565683 h 6858000"/>
              <a:gd name="connsiteX273" fmla="*/ 1642169 w 12192000"/>
              <a:gd name="connsiteY273" fmla="*/ 600799 h 6858000"/>
              <a:gd name="connsiteX274" fmla="*/ 1656811 w 12192000"/>
              <a:gd name="connsiteY274" fmla="*/ 600799 h 6858000"/>
              <a:gd name="connsiteX275" fmla="*/ 1656811 w 12192000"/>
              <a:gd name="connsiteY275" fmla="*/ 565430 h 6858000"/>
              <a:gd name="connsiteX276" fmla="*/ 1652437 w 12192000"/>
              <a:gd name="connsiteY276" fmla="*/ 550154 h 6858000"/>
              <a:gd name="connsiteX277" fmla="*/ 1639507 w 12192000"/>
              <a:gd name="connsiteY277" fmla="*/ 545020 h 6858000"/>
              <a:gd name="connsiteX278" fmla="*/ 1518822 w 12192000"/>
              <a:gd name="connsiteY278" fmla="*/ 545020 h 6858000"/>
              <a:gd name="connsiteX279" fmla="*/ 1503039 w 12192000"/>
              <a:gd name="connsiteY279" fmla="*/ 549901 h 6858000"/>
              <a:gd name="connsiteX280" fmla="*/ 1497018 w 12192000"/>
              <a:gd name="connsiteY280" fmla="*/ 562070 h 6858000"/>
              <a:gd name="connsiteX281" fmla="*/ 1516540 w 12192000"/>
              <a:gd name="connsiteY281" fmla="*/ 578677 h 6858000"/>
              <a:gd name="connsiteX282" fmla="*/ 1525097 w 12192000"/>
              <a:gd name="connsiteY282" fmla="*/ 581403 h 6858000"/>
              <a:gd name="connsiteX283" fmla="*/ 1527759 w 12192000"/>
              <a:gd name="connsiteY283" fmla="*/ 585650 h 6858000"/>
              <a:gd name="connsiteX284" fmla="*/ 1525604 w 12192000"/>
              <a:gd name="connsiteY284" fmla="*/ 589833 h 6858000"/>
              <a:gd name="connsiteX285" fmla="*/ 1519266 w 12192000"/>
              <a:gd name="connsiteY285" fmla="*/ 591418 h 6858000"/>
              <a:gd name="connsiteX286" fmla="*/ 1512040 w 12192000"/>
              <a:gd name="connsiteY286" fmla="*/ 589326 h 6858000"/>
              <a:gd name="connsiteX287" fmla="*/ 1509124 w 12192000"/>
              <a:gd name="connsiteY287" fmla="*/ 583368 h 6858000"/>
              <a:gd name="connsiteX288" fmla="*/ 1495243 w 12192000"/>
              <a:gd name="connsiteY288" fmla="*/ 583368 h 6858000"/>
              <a:gd name="connsiteX289" fmla="*/ 1498286 w 12192000"/>
              <a:gd name="connsiteY289" fmla="*/ 592622 h 6858000"/>
              <a:gd name="connsiteX290" fmla="*/ 1506652 w 12192000"/>
              <a:gd name="connsiteY290" fmla="*/ 599341 h 6858000"/>
              <a:gd name="connsiteX291" fmla="*/ 1518886 w 12192000"/>
              <a:gd name="connsiteY291" fmla="*/ 601813 h 6858000"/>
              <a:gd name="connsiteX292" fmla="*/ 1535492 w 12192000"/>
              <a:gd name="connsiteY292" fmla="*/ 597186 h 6858000"/>
              <a:gd name="connsiteX293" fmla="*/ 1541894 w 12192000"/>
              <a:gd name="connsiteY293" fmla="*/ 585079 h 6858000"/>
              <a:gd name="connsiteX294" fmla="*/ 1530295 w 12192000"/>
              <a:gd name="connsiteY294" fmla="*/ 570374 h 6858000"/>
              <a:gd name="connsiteX295" fmla="*/ 1521104 w 12192000"/>
              <a:gd name="connsiteY295" fmla="*/ 567902 h 6858000"/>
              <a:gd name="connsiteX296" fmla="*/ 1513308 w 12192000"/>
              <a:gd name="connsiteY296" fmla="*/ 565303 h 6858000"/>
              <a:gd name="connsiteX297" fmla="*/ 1511026 w 12192000"/>
              <a:gd name="connsiteY297" fmla="*/ 561373 h 6858000"/>
              <a:gd name="connsiteX298" fmla="*/ 1513054 w 12192000"/>
              <a:gd name="connsiteY298" fmla="*/ 557126 h 6858000"/>
              <a:gd name="connsiteX299" fmla="*/ 1518759 w 12192000"/>
              <a:gd name="connsiteY299" fmla="*/ 555478 h 6858000"/>
              <a:gd name="connsiteX300" fmla="*/ 1525097 w 12192000"/>
              <a:gd name="connsiteY300" fmla="*/ 557507 h 6858000"/>
              <a:gd name="connsiteX301" fmla="*/ 1527126 w 12192000"/>
              <a:gd name="connsiteY301" fmla="*/ 562704 h 6858000"/>
              <a:gd name="connsiteX302" fmla="*/ 1541767 w 12192000"/>
              <a:gd name="connsiteY302" fmla="*/ 562704 h 6858000"/>
              <a:gd name="connsiteX303" fmla="*/ 1535492 w 12192000"/>
              <a:gd name="connsiteY303" fmla="*/ 549964 h 6858000"/>
              <a:gd name="connsiteX304" fmla="*/ 1518822 w 12192000"/>
              <a:gd name="connsiteY304" fmla="*/ 545020 h 6858000"/>
              <a:gd name="connsiteX305" fmla="*/ 1422160 w 12192000"/>
              <a:gd name="connsiteY305" fmla="*/ 545020 h 6858000"/>
              <a:gd name="connsiteX306" fmla="*/ 1408469 w 12192000"/>
              <a:gd name="connsiteY306" fmla="*/ 548506 h 6858000"/>
              <a:gd name="connsiteX307" fmla="*/ 1399405 w 12192000"/>
              <a:gd name="connsiteY307" fmla="*/ 558394 h 6858000"/>
              <a:gd name="connsiteX308" fmla="*/ 1396299 w 12192000"/>
              <a:gd name="connsiteY308" fmla="*/ 572909 h 6858000"/>
              <a:gd name="connsiteX309" fmla="*/ 1396362 w 12192000"/>
              <a:gd name="connsiteY309" fmla="*/ 572846 h 6858000"/>
              <a:gd name="connsiteX310" fmla="*/ 1396362 w 12192000"/>
              <a:gd name="connsiteY310" fmla="*/ 573543 h 6858000"/>
              <a:gd name="connsiteX311" fmla="*/ 1403398 w 12192000"/>
              <a:gd name="connsiteY311" fmla="*/ 594207 h 6858000"/>
              <a:gd name="connsiteX312" fmla="*/ 1422287 w 12192000"/>
              <a:gd name="connsiteY312" fmla="*/ 601813 h 6858000"/>
              <a:gd name="connsiteX313" fmla="*/ 1441175 w 12192000"/>
              <a:gd name="connsiteY313" fmla="*/ 594207 h 6858000"/>
              <a:gd name="connsiteX314" fmla="*/ 1448211 w 12192000"/>
              <a:gd name="connsiteY314" fmla="*/ 573987 h 6858000"/>
              <a:gd name="connsiteX315" fmla="*/ 1448084 w 12192000"/>
              <a:gd name="connsiteY315" fmla="*/ 570247 h 6858000"/>
              <a:gd name="connsiteX316" fmla="*/ 1440288 w 12192000"/>
              <a:gd name="connsiteY316" fmla="*/ 551802 h 6858000"/>
              <a:gd name="connsiteX317" fmla="*/ 1422160 w 12192000"/>
              <a:gd name="connsiteY317" fmla="*/ 545020 h 6858000"/>
              <a:gd name="connsiteX318" fmla="*/ 1929302 w 12192000"/>
              <a:gd name="connsiteY318" fmla="*/ 544956 h 6858000"/>
              <a:gd name="connsiteX319" fmla="*/ 1910857 w 12192000"/>
              <a:gd name="connsiteY319" fmla="*/ 552499 h 6858000"/>
              <a:gd name="connsiteX320" fmla="*/ 1904138 w 12192000"/>
              <a:gd name="connsiteY320" fmla="*/ 572719 h 6858000"/>
              <a:gd name="connsiteX321" fmla="*/ 1904138 w 12192000"/>
              <a:gd name="connsiteY321" fmla="*/ 573669 h 6858000"/>
              <a:gd name="connsiteX322" fmla="*/ 1910920 w 12192000"/>
              <a:gd name="connsiteY322" fmla="*/ 594269 h 6858000"/>
              <a:gd name="connsiteX323" fmla="*/ 1929428 w 12192000"/>
              <a:gd name="connsiteY323" fmla="*/ 601749 h 6858000"/>
              <a:gd name="connsiteX324" fmla="*/ 1940901 w 12192000"/>
              <a:gd name="connsiteY324" fmla="*/ 599213 h 6858000"/>
              <a:gd name="connsiteX325" fmla="*/ 1949078 w 12192000"/>
              <a:gd name="connsiteY325" fmla="*/ 592051 h 6858000"/>
              <a:gd name="connsiteX326" fmla="*/ 1952120 w 12192000"/>
              <a:gd name="connsiteY326" fmla="*/ 581846 h 6858000"/>
              <a:gd name="connsiteX327" fmla="*/ 1938429 w 12192000"/>
              <a:gd name="connsiteY327" fmla="*/ 581846 h 6858000"/>
              <a:gd name="connsiteX328" fmla="*/ 1935767 w 12192000"/>
              <a:gd name="connsiteY328" fmla="*/ 587804 h 6858000"/>
              <a:gd name="connsiteX329" fmla="*/ 1929175 w 12192000"/>
              <a:gd name="connsiteY329" fmla="*/ 590023 h 6858000"/>
              <a:gd name="connsiteX330" fmla="*/ 1929175 w 12192000"/>
              <a:gd name="connsiteY330" fmla="*/ 589959 h 6858000"/>
              <a:gd name="connsiteX331" fmla="*/ 1921315 w 12192000"/>
              <a:gd name="connsiteY331" fmla="*/ 586283 h 6858000"/>
              <a:gd name="connsiteX332" fmla="*/ 1918717 w 12192000"/>
              <a:gd name="connsiteY332" fmla="*/ 574113 h 6858000"/>
              <a:gd name="connsiteX333" fmla="*/ 1918717 w 12192000"/>
              <a:gd name="connsiteY333" fmla="*/ 572592 h 6858000"/>
              <a:gd name="connsiteX334" fmla="*/ 1921315 w 12192000"/>
              <a:gd name="connsiteY334" fmla="*/ 560485 h 6858000"/>
              <a:gd name="connsiteX335" fmla="*/ 1929048 w 12192000"/>
              <a:gd name="connsiteY335" fmla="*/ 556746 h 6858000"/>
              <a:gd name="connsiteX336" fmla="*/ 1935704 w 12192000"/>
              <a:gd name="connsiteY336" fmla="*/ 559408 h 6858000"/>
              <a:gd name="connsiteX337" fmla="*/ 1938366 w 12192000"/>
              <a:gd name="connsiteY337" fmla="*/ 566380 h 6858000"/>
              <a:gd name="connsiteX338" fmla="*/ 1952057 w 12192000"/>
              <a:gd name="connsiteY338" fmla="*/ 566380 h 6858000"/>
              <a:gd name="connsiteX339" fmla="*/ 1945782 w 12192000"/>
              <a:gd name="connsiteY339" fmla="*/ 550787 h 6858000"/>
              <a:gd name="connsiteX340" fmla="*/ 1929302 w 12192000"/>
              <a:gd name="connsiteY340" fmla="*/ 544956 h 6858000"/>
              <a:gd name="connsiteX341" fmla="*/ 1342232 w 12192000"/>
              <a:gd name="connsiteY341" fmla="*/ 527145 h 6858000"/>
              <a:gd name="connsiteX342" fmla="*/ 1342232 w 12192000"/>
              <a:gd name="connsiteY342" fmla="*/ 600798 h 6858000"/>
              <a:gd name="connsiteX343" fmla="*/ 1357444 w 12192000"/>
              <a:gd name="connsiteY343" fmla="*/ 600798 h 6858000"/>
              <a:gd name="connsiteX344" fmla="*/ 1357444 w 12192000"/>
              <a:gd name="connsiteY344" fmla="*/ 570690 h 6858000"/>
              <a:gd name="connsiteX345" fmla="*/ 1386601 w 12192000"/>
              <a:gd name="connsiteY345" fmla="*/ 570690 h 6858000"/>
              <a:gd name="connsiteX346" fmla="*/ 1386601 w 12192000"/>
              <a:gd name="connsiteY346" fmla="*/ 558457 h 6858000"/>
              <a:gd name="connsiteX347" fmla="*/ 1357444 w 12192000"/>
              <a:gd name="connsiteY347" fmla="*/ 558457 h 6858000"/>
              <a:gd name="connsiteX348" fmla="*/ 1357444 w 12192000"/>
              <a:gd name="connsiteY348" fmla="*/ 539442 h 6858000"/>
              <a:gd name="connsiteX349" fmla="*/ 1390214 w 12192000"/>
              <a:gd name="connsiteY349" fmla="*/ 539442 h 6858000"/>
              <a:gd name="connsiteX350" fmla="*/ 1390214 w 12192000"/>
              <a:gd name="connsiteY350" fmla="*/ 527145 h 6858000"/>
              <a:gd name="connsiteX351" fmla="*/ 1677601 w 12192000"/>
              <a:gd name="connsiteY351" fmla="*/ 524356 h 6858000"/>
              <a:gd name="connsiteX352" fmla="*/ 1671580 w 12192000"/>
              <a:gd name="connsiteY352" fmla="*/ 526511 h 6858000"/>
              <a:gd name="connsiteX353" fmla="*/ 1669361 w 12192000"/>
              <a:gd name="connsiteY353" fmla="*/ 531899 h 6858000"/>
              <a:gd name="connsiteX354" fmla="*/ 1671643 w 12192000"/>
              <a:gd name="connsiteY354" fmla="*/ 537350 h 6858000"/>
              <a:gd name="connsiteX355" fmla="*/ 1677601 w 12192000"/>
              <a:gd name="connsiteY355" fmla="*/ 539505 h 6858000"/>
              <a:gd name="connsiteX356" fmla="*/ 1683559 w 12192000"/>
              <a:gd name="connsiteY356" fmla="*/ 537350 h 6858000"/>
              <a:gd name="connsiteX357" fmla="*/ 1685778 w 12192000"/>
              <a:gd name="connsiteY357" fmla="*/ 531899 h 6858000"/>
              <a:gd name="connsiteX358" fmla="*/ 1683559 w 12192000"/>
              <a:gd name="connsiteY358" fmla="*/ 526511 h 6858000"/>
              <a:gd name="connsiteX359" fmla="*/ 1677601 w 12192000"/>
              <a:gd name="connsiteY359" fmla="*/ 524356 h 6858000"/>
              <a:gd name="connsiteX360" fmla="*/ 1961628 w 12192000"/>
              <a:gd name="connsiteY360" fmla="*/ 523089 h 6858000"/>
              <a:gd name="connsiteX361" fmla="*/ 1961628 w 12192000"/>
              <a:gd name="connsiteY361" fmla="*/ 600799 h 6858000"/>
              <a:gd name="connsiteX362" fmla="*/ 1976270 w 12192000"/>
              <a:gd name="connsiteY362" fmla="*/ 600799 h 6858000"/>
              <a:gd name="connsiteX363" fmla="*/ 1976270 w 12192000"/>
              <a:gd name="connsiteY363" fmla="*/ 561817 h 6858000"/>
              <a:gd name="connsiteX364" fmla="*/ 1985587 w 12192000"/>
              <a:gd name="connsiteY364" fmla="*/ 556873 h 6858000"/>
              <a:gd name="connsiteX365" fmla="*/ 1992306 w 12192000"/>
              <a:gd name="connsiteY365" fmla="*/ 559092 h 6858000"/>
              <a:gd name="connsiteX366" fmla="*/ 1994335 w 12192000"/>
              <a:gd name="connsiteY366" fmla="*/ 566064 h 6858000"/>
              <a:gd name="connsiteX367" fmla="*/ 1994335 w 12192000"/>
              <a:gd name="connsiteY367" fmla="*/ 600799 h 6858000"/>
              <a:gd name="connsiteX368" fmla="*/ 2008976 w 12192000"/>
              <a:gd name="connsiteY368" fmla="*/ 600799 h 6858000"/>
              <a:gd name="connsiteX369" fmla="*/ 2008976 w 12192000"/>
              <a:gd name="connsiteY369" fmla="*/ 565747 h 6858000"/>
              <a:gd name="connsiteX370" fmla="*/ 1990912 w 12192000"/>
              <a:gd name="connsiteY370" fmla="*/ 545020 h 6858000"/>
              <a:gd name="connsiteX371" fmla="*/ 1976270 w 12192000"/>
              <a:gd name="connsiteY371" fmla="*/ 551992 h 6858000"/>
              <a:gd name="connsiteX372" fmla="*/ 1976270 w 12192000"/>
              <a:gd name="connsiteY372" fmla="*/ 523089 h 6858000"/>
              <a:gd name="connsiteX373" fmla="*/ 1552923 w 12192000"/>
              <a:gd name="connsiteY373" fmla="*/ 523089 h 6858000"/>
              <a:gd name="connsiteX374" fmla="*/ 1552923 w 12192000"/>
              <a:gd name="connsiteY374" fmla="*/ 600799 h 6858000"/>
              <a:gd name="connsiteX375" fmla="*/ 1567565 w 12192000"/>
              <a:gd name="connsiteY375" fmla="*/ 600799 h 6858000"/>
              <a:gd name="connsiteX376" fmla="*/ 1567565 w 12192000"/>
              <a:gd name="connsiteY376" fmla="*/ 584128 h 6858000"/>
              <a:gd name="connsiteX377" fmla="*/ 1572826 w 12192000"/>
              <a:gd name="connsiteY377" fmla="*/ 578868 h 6858000"/>
              <a:gd name="connsiteX378" fmla="*/ 1586897 w 12192000"/>
              <a:gd name="connsiteY378" fmla="*/ 600799 h 6858000"/>
              <a:gd name="connsiteX379" fmla="*/ 1603694 w 12192000"/>
              <a:gd name="connsiteY379" fmla="*/ 600799 h 6858000"/>
              <a:gd name="connsiteX380" fmla="*/ 1582207 w 12192000"/>
              <a:gd name="connsiteY380" fmla="*/ 568853 h 6858000"/>
              <a:gd name="connsiteX381" fmla="*/ 1601983 w 12192000"/>
              <a:gd name="connsiteY381" fmla="*/ 546034 h 6858000"/>
              <a:gd name="connsiteX382" fmla="*/ 1584425 w 12192000"/>
              <a:gd name="connsiteY382" fmla="*/ 546034 h 6858000"/>
              <a:gd name="connsiteX383" fmla="*/ 1570417 w 12192000"/>
              <a:gd name="connsiteY383" fmla="*/ 562514 h 6858000"/>
              <a:gd name="connsiteX384" fmla="*/ 1567565 w 12192000"/>
              <a:gd name="connsiteY384" fmla="*/ 566127 h 6858000"/>
              <a:gd name="connsiteX385" fmla="*/ 1567565 w 12192000"/>
              <a:gd name="connsiteY385" fmla="*/ 523089 h 6858000"/>
              <a:gd name="connsiteX386" fmla="*/ 1885186 w 12192000"/>
              <a:gd name="connsiteY386" fmla="*/ 444809 h 6858000"/>
              <a:gd name="connsiteX387" fmla="*/ 1890637 w 12192000"/>
              <a:gd name="connsiteY387" fmla="*/ 444809 h 6858000"/>
              <a:gd name="connsiteX388" fmla="*/ 1890637 w 12192000"/>
              <a:gd name="connsiteY388" fmla="*/ 454253 h 6858000"/>
              <a:gd name="connsiteX389" fmla="*/ 1886580 w 12192000"/>
              <a:gd name="connsiteY389" fmla="*/ 458120 h 6858000"/>
              <a:gd name="connsiteX390" fmla="*/ 1880622 w 12192000"/>
              <a:gd name="connsiteY390" fmla="*/ 459577 h 6858000"/>
              <a:gd name="connsiteX391" fmla="*/ 1875361 w 12192000"/>
              <a:gd name="connsiteY391" fmla="*/ 457803 h 6858000"/>
              <a:gd name="connsiteX392" fmla="*/ 1873460 w 12192000"/>
              <a:gd name="connsiteY392" fmla="*/ 453302 h 6858000"/>
              <a:gd name="connsiteX393" fmla="*/ 1873460 w 12192000"/>
              <a:gd name="connsiteY393" fmla="*/ 452415 h 6858000"/>
              <a:gd name="connsiteX394" fmla="*/ 1885186 w 12192000"/>
              <a:gd name="connsiteY394" fmla="*/ 444809 h 6858000"/>
              <a:gd name="connsiteX395" fmla="*/ 1509505 w 12192000"/>
              <a:gd name="connsiteY395" fmla="*/ 442971 h 6858000"/>
              <a:gd name="connsiteX396" fmla="*/ 1509512 w 12192000"/>
              <a:gd name="connsiteY396" fmla="*/ 443001 h 6858000"/>
              <a:gd name="connsiteX397" fmla="*/ 1509505 w 12192000"/>
              <a:gd name="connsiteY397" fmla="*/ 443034 h 6858000"/>
              <a:gd name="connsiteX398" fmla="*/ 1520090 w 12192000"/>
              <a:gd name="connsiteY398" fmla="*/ 425793 h 6858000"/>
              <a:gd name="connsiteX399" fmla="*/ 1529534 w 12192000"/>
              <a:gd name="connsiteY399" fmla="*/ 431498 h 6858000"/>
              <a:gd name="connsiteX400" fmla="*/ 1529534 w 12192000"/>
              <a:gd name="connsiteY400" fmla="*/ 453176 h 6858000"/>
              <a:gd name="connsiteX401" fmla="*/ 1519963 w 12192000"/>
              <a:gd name="connsiteY401" fmla="*/ 458944 h 6858000"/>
              <a:gd name="connsiteX402" fmla="*/ 1512167 w 12192000"/>
              <a:gd name="connsiteY402" fmla="*/ 454824 h 6858000"/>
              <a:gd name="connsiteX403" fmla="*/ 1509512 w 12192000"/>
              <a:gd name="connsiteY403" fmla="*/ 443001 h 6858000"/>
              <a:gd name="connsiteX404" fmla="*/ 1512159 w 12192000"/>
              <a:gd name="connsiteY404" fmla="*/ 430087 h 6858000"/>
              <a:gd name="connsiteX405" fmla="*/ 1520090 w 12192000"/>
              <a:gd name="connsiteY405" fmla="*/ 425793 h 6858000"/>
              <a:gd name="connsiteX406" fmla="*/ 1978235 w 12192000"/>
              <a:gd name="connsiteY406" fmla="*/ 425730 h 6858000"/>
              <a:gd name="connsiteX407" fmla="*/ 1985397 w 12192000"/>
              <a:gd name="connsiteY407" fmla="*/ 428392 h 6858000"/>
              <a:gd name="connsiteX408" fmla="*/ 1988059 w 12192000"/>
              <a:gd name="connsiteY408" fmla="*/ 435935 h 6858000"/>
              <a:gd name="connsiteX409" fmla="*/ 1988059 w 12192000"/>
              <a:gd name="connsiteY409" fmla="*/ 437075 h 6858000"/>
              <a:gd name="connsiteX410" fmla="*/ 1967713 w 12192000"/>
              <a:gd name="connsiteY410" fmla="*/ 437075 h 6858000"/>
              <a:gd name="connsiteX411" fmla="*/ 1971199 w 12192000"/>
              <a:gd name="connsiteY411" fmla="*/ 428645 h 6858000"/>
              <a:gd name="connsiteX412" fmla="*/ 1978235 w 12192000"/>
              <a:gd name="connsiteY412" fmla="*/ 425730 h 6858000"/>
              <a:gd name="connsiteX413" fmla="*/ 2036104 w 12192000"/>
              <a:gd name="connsiteY413" fmla="*/ 425729 h 6858000"/>
              <a:gd name="connsiteX414" fmla="*/ 2045549 w 12192000"/>
              <a:gd name="connsiteY414" fmla="*/ 430737 h 6858000"/>
              <a:gd name="connsiteX415" fmla="*/ 2045549 w 12192000"/>
              <a:gd name="connsiteY415" fmla="*/ 453872 h 6858000"/>
              <a:gd name="connsiteX416" fmla="*/ 2035978 w 12192000"/>
              <a:gd name="connsiteY416" fmla="*/ 458943 h 6858000"/>
              <a:gd name="connsiteX417" fmla="*/ 2027737 w 12192000"/>
              <a:gd name="connsiteY417" fmla="*/ 454696 h 6858000"/>
              <a:gd name="connsiteX418" fmla="*/ 2024758 w 12192000"/>
              <a:gd name="connsiteY418" fmla="*/ 442970 h 6858000"/>
              <a:gd name="connsiteX419" fmla="*/ 2024822 w 12192000"/>
              <a:gd name="connsiteY419" fmla="*/ 442970 h 6858000"/>
              <a:gd name="connsiteX420" fmla="*/ 2027864 w 12192000"/>
              <a:gd name="connsiteY420" fmla="*/ 430039 h 6858000"/>
              <a:gd name="connsiteX421" fmla="*/ 2036104 w 12192000"/>
              <a:gd name="connsiteY421" fmla="*/ 425729 h 6858000"/>
              <a:gd name="connsiteX422" fmla="*/ 1580686 w 12192000"/>
              <a:gd name="connsiteY422" fmla="*/ 425666 h 6858000"/>
              <a:gd name="connsiteX423" fmla="*/ 1589116 w 12192000"/>
              <a:gd name="connsiteY423" fmla="*/ 429850 h 6858000"/>
              <a:gd name="connsiteX424" fmla="*/ 1592095 w 12192000"/>
              <a:gd name="connsiteY424" fmla="*/ 441703 h 6858000"/>
              <a:gd name="connsiteX425" fmla="*/ 1589116 w 12192000"/>
              <a:gd name="connsiteY425" fmla="*/ 454760 h 6858000"/>
              <a:gd name="connsiteX426" fmla="*/ 1580813 w 12192000"/>
              <a:gd name="connsiteY426" fmla="*/ 458880 h 6858000"/>
              <a:gd name="connsiteX427" fmla="*/ 1572383 w 12192000"/>
              <a:gd name="connsiteY427" fmla="*/ 454760 h 6858000"/>
              <a:gd name="connsiteX428" fmla="*/ 1569467 w 12192000"/>
              <a:gd name="connsiteY428" fmla="*/ 442843 h 6858000"/>
              <a:gd name="connsiteX429" fmla="*/ 1569467 w 12192000"/>
              <a:gd name="connsiteY429" fmla="*/ 442780 h 6858000"/>
              <a:gd name="connsiteX430" fmla="*/ 1572383 w 12192000"/>
              <a:gd name="connsiteY430" fmla="*/ 429850 h 6858000"/>
              <a:gd name="connsiteX431" fmla="*/ 1580686 w 12192000"/>
              <a:gd name="connsiteY431" fmla="*/ 425666 h 6858000"/>
              <a:gd name="connsiteX432" fmla="*/ 1422160 w 12192000"/>
              <a:gd name="connsiteY432" fmla="*/ 425666 h 6858000"/>
              <a:gd name="connsiteX433" fmla="*/ 1430590 w 12192000"/>
              <a:gd name="connsiteY433" fmla="*/ 429850 h 6858000"/>
              <a:gd name="connsiteX434" fmla="*/ 1433569 w 12192000"/>
              <a:gd name="connsiteY434" fmla="*/ 441703 h 6858000"/>
              <a:gd name="connsiteX435" fmla="*/ 1430590 w 12192000"/>
              <a:gd name="connsiteY435" fmla="*/ 454760 h 6858000"/>
              <a:gd name="connsiteX436" fmla="*/ 1422287 w 12192000"/>
              <a:gd name="connsiteY436" fmla="*/ 458880 h 6858000"/>
              <a:gd name="connsiteX437" fmla="*/ 1413857 w 12192000"/>
              <a:gd name="connsiteY437" fmla="*/ 454760 h 6858000"/>
              <a:gd name="connsiteX438" fmla="*/ 1410941 w 12192000"/>
              <a:gd name="connsiteY438" fmla="*/ 442843 h 6858000"/>
              <a:gd name="connsiteX439" fmla="*/ 1410941 w 12192000"/>
              <a:gd name="connsiteY439" fmla="*/ 442780 h 6858000"/>
              <a:gd name="connsiteX440" fmla="*/ 1413857 w 12192000"/>
              <a:gd name="connsiteY440" fmla="*/ 429850 h 6858000"/>
              <a:gd name="connsiteX441" fmla="*/ 1422160 w 12192000"/>
              <a:gd name="connsiteY441" fmla="*/ 425666 h 6858000"/>
              <a:gd name="connsiteX442" fmla="*/ 2073755 w 12192000"/>
              <a:gd name="connsiteY442" fmla="*/ 414955 h 6858000"/>
              <a:gd name="connsiteX443" fmla="*/ 2073755 w 12192000"/>
              <a:gd name="connsiteY443" fmla="*/ 469719 h 6858000"/>
              <a:gd name="connsiteX444" fmla="*/ 2088461 w 12192000"/>
              <a:gd name="connsiteY444" fmla="*/ 469719 h 6858000"/>
              <a:gd name="connsiteX445" fmla="*/ 2088461 w 12192000"/>
              <a:gd name="connsiteY445" fmla="*/ 414955 h 6858000"/>
              <a:gd name="connsiteX446" fmla="*/ 2032365 w 12192000"/>
              <a:gd name="connsiteY446" fmla="*/ 414003 h 6858000"/>
              <a:gd name="connsiteX447" fmla="*/ 2016202 w 12192000"/>
              <a:gd name="connsiteY447" fmla="*/ 421673 h 6858000"/>
              <a:gd name="connsiteX448" fmla="*/ 2010180 w 12192000"/>
              <a:gd name="connsiteY448" fmla="*/ 441956 h 6858000"/>
              <a:gd name="connsiteX449" fmla="*/ 2010180 w 12192000"/>
              <a:gd name="connsiteY449" fmla="*/ 442082 h 6858000"/>
              <a:gd name="connsiteX450" fmla="*/ 2010180 w 12192000"/>
              <a:gd name="connsiteY450" fmla="*/ 442716 h 6858000"/>
              <a:gd name="connsiteX451" fmla="*/ 2016265 w 12192000"/>
              <a:gd name="connsiteY451" fmla="*/ 463190 h 6858000"/>
              <a:gd name="connsiteX452" fmla="*/ 2032238 w 12192000"/>
              <a:gd name="connsiteY452" fmla="*/ 470923 h 6858000"/>
              <a:gd name="connsiteX453" fmla="*/ 2045549 w 12192000"/>
              <a:gd name="connsiteY453" fmla="*/ 465218 h 6858000"/>
              <a:gd name="connsiteX454" fmla="*/ 2045549 w 12192000"/>
              <a:gd name="connsiteY454" fmla="*/ 468134 h 6858000"/>
              <a:gd name="connsiteX455" fmla="*/ 2042316 w 12192000"/>
              <a:gd name="connsiteY455" fmla="*/ 476944 h 6858000"/>
              <a:gd name="connsiteX456" fmla="*/ 2033252 w 12192000"/>
              <a:gd name="connsiteY456" fmla="*/ 480050 h 6858000"/>
              <a:gd name="connsiteX457" fmla="*/ 2020005 w 12192000"/>
              <a:gd name="connsiteY457" fmla="*/ 473902 h 6858000"/>
              <a:gd name="connsiteX458" fmla="*/ 2013539 w 12192000"/>
              <a:gd name="connsiteY458" fmla="*/ 482775 h 6858000"/>
              <a:gd name="connsiteX459" fmla="*/ 2022223 w 12192000"/>
              <a:gd name="connsiteY459" fmla="*/ 488987 h 6858000"/>
              <a:gd name="connsiteX460" fmla="*/ 2033949 w 12192000"/>
              <a:gd name="connsiteY460" fmla="*/ 491396 h 6858000"/>
              <a:gd name="connsiteX461" fmla="*/ 2047831 w 12192000"/>
              <a:gd name="connsiteY461" fmla="*/ 488607 h 6858000"/>
              <a:gd name="connsiteX462" fmla="*/ 2057021 w 12192000"/>
              <a:gd name="connsiteY462" fmla="*/ 480494 h 6858000"/>
              <a:gd name="connsiteX463" fmla="*/ 2060254 w 12192000"/>
              <a:gd name="connsiteY463" fmla="*/ 468007 h 6858000"/>
              <a:gd name="connsiteX464" fmla="*/ 2060254 w 12192000"/>
              <a:gd name="connsiteY464" fmla="*/ 415081 h 6858000"/>
              <a:gd name="connsiteX465" fmla="*/ 2047007 w 12192000"/>
              <a:gd name="connsiteY465" fmla="*/ 415081 h 6858000"/>
              <a:gd name="connsiteX466" fmla="*/ 2046373 w 12192000"/>
              <a:gd name="connsiteY466" fmla="*/ 420215 h 6858000"/>
              <a:gd name="connsiteX467" fmla="*/ 2032365 w 12192000"/>
              <a:gd name="connsiteY467" fmla="*/ 414003 h 6858000"/>
              <a:gd name="connsiteX468" fmla="*/ 2122815 w 12192000"/>
              <a:gd name="connsiteY468" fmla="*/ 413940 h 6858000"/>
              <a:gd name="connsiteX469" fmla="*/ 2107032 w 12192000"/>
              <a:gd name="connsiteY469" fmla="*/ 418821 h 6858000"/>
              <a:gd name="connsiteX470" fmla="*/ 2100948 w 12192000"/>
              <a:gd name="connsiteY470" fmla="*/ 430991 h 6858000"/>
              <a:gd name="connsiteX471" fmla="*/ 2120470 w 12192000"/>
              <a:gd name="connsiteY471" fmla="*/ 447597 h 6858000"/>
              <a:gd name="connsiteX472" fmla="*/ 2129027 w 12192000"/>
              <a:gd name="connsiteY472" fmla="*/ 450323 h 6858000"/>
              <a:gd name="connsiteX473" fmla="*/ 2131689 w 12192000"/>
              <a:gd name="connsiteY473" fmla="*/ 454570 h 6858000"/>
              <a:gd name="connsiteX474" fmla="*/ 2129534 w 12192000"/>
              <a:gd name="connsiteY474" fmla="*/ 458753 h 6858000"/>
              <a:gd name="connsiteX475" fmla="*/ 2123195 w 12192000"/>
              <a:gd name="connsiteY475" fmla="*/ 460338 h 6858000"/>
              <a:gd name="connsiteX476" fmla="*/ 2116033 w 12192000"/>
              <a:gd name="connsiteY476" fmla="*/ 458246 h 6858000"/>
              <a:gd name="connsiteX477" fmla="*/ 2113117 w 12192000"/>
              <a:gd name="connsiteY477" fmla="*/ 452288 h 6858000"/>
              <a:gd name="connsiteX478" fmla="*/ 2099236 w 12192000"/>
              <a:gd name="connsiteY478" fmla="*/ 452288 h 6858000"/>
              <a:gd name="connsiteX479" fmla="*/ 2102279 w 12192000"/>
              <a:gd name="connsiteY479" fmla="*/ 461542 h 6858000"/>
              <a:gd name="connsiteX480" fmla="*/ 2110645 w 12192000"/>
              <a:gd name="connsiteY480" fmla="*/ 468261 h 6858000"/>
              <a:gd name="connsiteX481" fmla="*/ 2122879 w 12192000"/>
              <a:gd name="connsiteY481" fmla="*/ 470733 h 6858000"/>
              <a:gd name="connsiteX482" fmla="*/ 2139485 w 12192000"/>
              <a:gd name="connsiteY482" fmla="*/ 466106 h 6858000"/>
              <a:gd name="connsiteX483" fmla="*/ 2145887 w 12192000"/>
              <a:gd name="connsiteY483" fmla="*/ 453999 h 6858000"/>
              <a:gd name="connsiteX484" fmla="*/ 2134288 w 12192000"/>
              <a:gd name="connsiteY484" fmla="*/ 439294 h 6858000"/>
              <a:gd name="connsiteX485" fmla="*/ 2125097 w 12192000"/>
              <a:gd name="connsiteY485" fmla="*/ 436822 h 6858000"/>
              <a:gd name="connsiteX486" fmla="*/ 2117301 w 12192000"/>
              <a:gd name="connsiteY486" fmla="*/ 434223 h 6858000"/>
              <a:gd name="connsiteX487" fmla="*/ 2115019 w 12192000"/>
              <a:gd name="connsiteY487" fmla="*/ 430293 h 6858000"/>
              <a:gd name="connsiteX488" fmla="*/ 2117047 w 12192000"/>
              <a:gd name="connsiteY488" fmla="*/ 426046 h 6858000"/>
              <a:gd name="connsiteX489" fmla="*/ 2122752 w 12192000"/>
              <a:gd name="connsiteY489" fmla="*/ 424398 h 6858000"/>
              <a:gd name="connsiteX490" fmla="*/ 2129090 w 12192000"/>
              <a:gd name="connsiteY490" fmla="*/ 426427 h 6858000"/>
              <a:gd name="connsiteX491" fmla="*/ 2131119 w 12192000"/>
              <a:gd name="connsiteY491" fmla="*/ 431624 h 6858000"/>
              <a:gd name="connsiteX492" fmla="*/ 2145761 w 12192000"/>
              <a:gd name="connsiteY492" fmla="*/ 431624 h 6858000"/>
              <a:gd name="connsiteX493" fmla="*/ 2139485 w 12192000"/>
              <a:gd name="connsiteY493" fmla="*/ 418884 h 6858000"/>
              <a:gd name="connsiteX494" fmla="*/ 2122815 w 12192000"/>
              <a:gd name="connsiteY494" fmla="*/ 413940 h 6858000"/>
              <a:gd name="connsiteX495" fmla="*/ 1978298 w 12192000"/>
              <a:gd name="connsiteY495" fmla="*/ 413940 h 6858000"/>
              <a:gd name="connsiteX496" fmla="*/ 1964987 w 12192000"/>
              <a:gd name="connsiteY496" fmla="*/ 417490 h 6858000"/>
              <a:gd name="connsiteX497" fmla="*/ 1955923 w 12192000"/>
              <a:gd name="connsiteY497" fmla="*/ 427504 h 6858000"/>
              <a:gd name="connsiteX498" fmla="*/ 1952754 w 12192000"/>
              <a:gd name="connsiteY498" fmla="*/ 442273 h 6858000"/>
              <a:gd name="connsiteX499" fmla="*/ 1952754 w 12192000"/>
              <a:gd name="connsiteY499" fmla="*/ 443667 h 6858000"/>
              <a:gd name="connsiteX500" fmla="*/ 1960297 w 12192000"/>
              <a:gd name="connsiteY500" fmla="*/ 463317 h 6858000"/>
              <a:gd name="connsiteX501" fmla="*/ 1979883 w 12192000"/>
              <a:gd name="connsiteY501" fmla="*/ 470733 h 6858000"/>
              <a:gd name="connsiteX502" fmla="*/ 1992306 w 12192000"/>
              <a:gd name="connsiteY502" fmla="*/ 468134 h 6858000"/>
              <a:gd name="connsiteX503" fmla="*/ 2001243 w 12192000"/>
              <a:gd name="connsiteY503" fmla="*/ 460845 h 6858000"/>
              <a:gd name="connsiteX504" fmla="*/ 1994081 w 12192000"/>
              <a:gd name="connsiteY504" fmla="*/ 452795 h 6858000"/>
              <a:gd name="connsiteX505" fmla="*/ 1980897 w 12192000"/>
              <a:gd name="connsiteY505" fmla="*/ 458943 h 6858000"/>
              <a:gd name="connsiteX506" fmla="*/ 1971896 w 12192000"/>
              <a:gd name="connsiteY506" fmla="*/ 455711 h 6858000"/>
              <a:gd name="connsiteX507" fmla="*/ 1967586 w 12192000"/>
              <a:gd name="connsiteY507" fmla="*/ 447090 h 6858000"/>
              <a:gd name="connsiteX508" fmla="*/ 2002448 w 12192000"/>
              <a:gd name="connsiteY508" fmla="*/ 447090 h 6858000"/>
              <a:gd name="connsiteX509" fmla="*/ 2002448 w 12192000"/>
              <a:gd name="connsiteY509" fmla="*/ 441132 h 6858000"/>
              <a:gd name="connsiteX510" fmla="*/ 1995982 w 12192000"/>
              <a:gd name="connsiteY510" fmla="*/ 421039 h 6858000"/>
              <a:gd name="connsiteX511" fmla="*/ 1978298 w 12192000"/>
              <a:gd name="connsiteY511" fmla="*/ 413940 h 6858000"/>
              <a:gd name="connsiteX512" fmla="*/ 1849500 w 12192000"/>
              <a:gd name="connsiteY512" fmla="*/ 413940 h 6858000"/>
              <a:gd name="connsiteX513" fmla="*/ 1837330 w 12192000"/>
              <a:gd name="connsiteY513" fmla="*/ 421483 h 6858000"/>
              <a:gd name="connsiteX514" fmla="*/ 1836950 w 12192000"/>
              <a:gd name="connsiteY514" fmla="*/ 414954 h 6858000"/>
              <a:gd name="connsiteX515" fmla="*/ 1823132 w 12192000"/>
              <a:gd name="connsiteY515" fmla="*/ 414954 h 6858000"/>
              <a:gd name="connsiteX516" fmla="*/ 1823132 w 12192000"/>
              <a:gd name="connsiteY516" fmla="*/ 469719 h 6858000"/>
              <a:gd name="connsiteX517" fmla="*/ 1837774 w 12192000"/>
              <a:gd name="connsiteY517" fmla="*/ 469719 h 6858000"/>
              <a:gd name="connsiteX518" fmla="*/ 1837774 w 12192000"/>
              <a:gd name="connsiteY518" fmla="*/ 433906 h 6858000"/>
              <a:gd name="connsiteX519" fmla="*/ 1848676 w 12192000"/>
              <a:gd name="connsiteY519" fmla="*/ 428265 h 6858000"/>
              <a:gd name="connsiteX520" fmla="*/ 1853874 w 12192000"/>
              <a:gd name="connsiteY520" fmla="*/ 428640 h 6858000"/>
              <a:gd name="connsiteX521" fmla="*/ 1853874 w 12192000"/>
              <a:gd name="connsiteY521" fmla="*/ 428645 h 6858000"/>
              <a:gd name="connsiteX522" fmla="*/ 1853937 w 12192000"/>
              <a:gd name="connsiteY522" fmla="*/ 428645 h 6858000"/>
              <a:gd name="connsiteX523" fmla="*/ 1853874 w 12192000"/>
              <a:gd name="connsiteY523" fmla="*/ 428640 h 6858000"/>
              <a:gd name="connsiteX524" fmla="*/ 1854064 w 12192000"/>
              <a:gd name="connsiteY524" fmla="*/ 414574 h 6858000"/>
              <a:gd name="connsiteX525" fmla="*/ 1849500 w 12192000"/>
              <a:gd name="connsiteY525" fmla="*/ 413940 h 6858000"/>
              <a:gd name="connsiteX526" fmla="*/ 1752521 w 12192000"/>
              <a:gd name="connsiteY526" fmla="*/ 413940 h 6858000"/>
              <a:gd name="connsiteX527" fmla="*/ 1736738 w 12192000"/>
              <a:gd name="connsiteY527" fmla="*/ 418821 h 6858000"/>
              <a:gd name="connsiteX528" fmla="*/ 1730653 w 12192000"/>
              <a:gd name="connsiteY528" fmla="*/ 430991 h 6858000"/>
              <a:gd name="connsiteX529" fmla="*/ 1750176 w 12192000"/>
              <a:gd name="connsiteY529" fmla="*/ 447597 h 6858000"/>
              <a:gd name="connsiteX530" fmla="*/ 1758733 w 12192000"/>
              <a:gd name="connsiteY530" fmla="*/ 450323 h 6858000"/>
              <a:gd name="connsiteX531" fmla="*/ 1761395 w 12192000"/>
              <a:gd name="connsiteY531" fmla="*/ 454570 h 6858000"/>
              <a:gd name="connsiteX532" fmla="*/ 1761332 w 12192000"/>
              <a:gd name="connsiteY532" fmla="*/ 454570 h 6858000"/>
              <a:gd name="connsiteX533" fmla="*/ 1759176 w 12192000"/>
              <a:gd name="connsiteY533" fmla="*/ 458753 h 6858000"/>
              <a:gd name="connsiteX534" fmla="*/ 1752838 w 12192000"/>
              <a:gd name="connsiteY534" fmla="*/ 460338 h 6858000"/>
              <a:gd name="connsiteX535" fmla="*/ 1745676 w 12192000"/>
              <a:gd name="connsiteY535" fmla="*/ 458246 h 6858000"/>
              <a:gd name="connsiteX536" fmla="*/ 1742823 w 12192000"/>
              <a:gd name="connsiteY536" fmla="*/ 452288 h 6858000"/>
              <a:gd name="connsiteX537" fmla="*/ 1728942 w 12192000"/>
              <a:gd name="connsiteY537" fmla="*/ 452288 h 6858000"/>
              <a:gd name="connsiteX538" fmla="*/ 1731984 w 12192000"/>
              <a:gd name="connsiteY538" fmla="*/ 461542 h 6858000"/>
              <a:gd name="connsiteX539" fmla="*/ 1740351 w 12192000"/>
              <a:gd name="connsiteY539" fmla="*/ 468261 h 6858000"/>
              <a:gd name="connsiteX540" fmla="*/ 1752584 w 12192000"/>
              <a:gd name="connsiteY540" fmla="*/ 470733 h 6858000"/>
              <a:gd name="connsiteX541" fmla="*/ 1769191 w 12192000"/>
              <a:gd name="connsiteY541" fmla="*/ 466106 h 6858000"/>
              <a:gd name="connsiteX542" fmla="*/ 1775593 w 12192000"/>
              <a:gd name="connsiteY542" fmla="*/ 453999 h 6858000"/>
              <a:gd name="connsiteX543" fmla="*/ 1763994 w 12192000"/>
              <a:gd name="connsiteY543" fmla="*/ 439294 h 6858000"/>
              <a:gd name="connsiteX544" fmla="*/ 1754803 w 12192000"/>
              <a:gd name="connsiteY544" fmla="*/ 436822 h 6858000"/>
              <a:gd name="connsiteX545" fmla="*/ 1747007 w 12192000"/>
              <a:gd name="connsiteY545" fmla="*/ 434223 h 6858000"/>
              <a:gd name="connsiteX546" fmla="*/ 1744725 w 12192000"/>
              <a:gd name="connsiteY546" fmla="*/ 430293 h 6858000"/>
              <a:gd name="connsiteX547" fmla="*/ 1746753 w 12192000"/>
              <a:gd name="connsiteY547" fmla="*/ 426046 h 6858000"/>
              <a:gd name="connsiteX548" fmla="*/ 1752458 w 12192000"/>
              <a:gd name="connsiteY548" fmla="*/ 424398 h 6858000"/>
              <a:gd name="connsiteX549" fmla="*/ 1758796 w 12192000"/>
              <a:gd name="connsiteY549" fmla="*/ 426427 h 6858000"/>
              <a:gd name="connsiteX550" fmla="*/ 1760825 w 12192000"/>
              <a:gd name="connsiteY550" fmla="*/ 431624 h 6858000"/>
              <a:gd name="connsiteX551" fmla="*/ 1775466 w 12192000"/>
              <a:gd name="connsiteY551" fmla="*/ 431624 h 6858000"/>
              <a:gd name="connsiteX552" fmla="*/ 1769191 w 12192000"/>
              <a:gd name="connsiteY552" fmla="*/ 418884 h 6858000"/>
              <a:gd name="connsiteX553" fmla="*/ 1752521 w 12192000"/>
              <a:gd name="connsiteY553" fmla="*/ 413940 h 6858000"/>
              <a:gd name="connsiteX554" fmla="*/ 1697630 w 12192000"/>
              <a:gd name="connsiteY554" fmla="*/ 413940 h 6858000"/>
              <a:gd name="connsiteX555" fmla="*/ 1681847 w 12192000"/>
              <a:gd name="connsiteY555" fmla="*/ 418821 h 6858000"/>
              <a:gd name="connsiteX556" fmla="*/ 1675762 w 12192000"/>
              <a:gd name="connsiteY556" fmla="*/ 430991 h 6858000"/>
              <a:gd name="connsiteX557" fmla="*/ 1695285 w 12192000"/>
              <a:gd name="connsiteY557" fmla="*/ 447597 h 6858000"/>
              <a:gd name="connsiteX558" fmla="*/ 1703842 w 12192000"/>
              <a:gd name="connsiteY558" fmla="*/ 450323 h 6858000"/>
              <a:gd name="connsiteX559" fmla="*/ 1706504 w 12192000"/>
              <a:gd name="connsiteY559" fmla="*/ 454570 h 6858000"/>
              <a:gd name="connsiteX560" fmla="*/ 1704349 w 12192000"/>
              <a:gd name="connsiteY560" fmla="*/ 458753 h 6858000"/>
              <a:gd name="connsiteX561" fmla="*/ 1698010 w 12192000"/>
              <a:gd name="connsiteY561" fmla="*/ 460338 h 6858000"/>
              <a:gd name="connsiteX562" fmla="*/ 1690848 w 12192000"/>
              <a:gd name="connsiteY562" fmla="*/ 458246 h 6858000"/>
              <a:gd name="connsiteX563" fmla="*/ 1687932 w 12192000"/>
              <a:gd name="connsiteY563" fmla="*/ 452288 h 6858000"/>
              <a:gd name="connsiteX564" fmla="*/ 1674051 w 12192000"/>
              <a:gd name="connsiteY564" fmla="*/ 452288 h 6858000"/>
              <a:gd name="connsiteX565" fmla="*/ 1677093 w 12192000"/>
              <a:gd name="connsiteY565" fmla="*/ 461542 h 6858000"/>
              <a:gd name="connsiteX566" fmla="*/ 1685460 w 12192000"/>
              <a:gd name="connsiteY566" fmla="*/ 468261 h 6858000"/>
              <a:gd name="connsiteX567" fmla="*/ 1697693 w 12192000"/>
              <a:gd name="connsiteY567" fmla="*/ 470733 h 6858000"/>
              <a:gd name="connsiteX568" fmla="*/ 1714300 w 12192000"/>
              <a:gd name="connsiteY568" fmla="*/ 466106 h 6858000"/>
              <a:gd name="connsiteX569" fmla="*/ 1720702 w 12192000"/>
              <a:gd name="connsiteY569" fmla="*/ 453999 h 6858000"/>
              <a:gd name="connsiteX570" fmla="*/ 1709103 w 12192000"/>
              <a:gd name="connsiteY570" fmla="*/ 439294 h 6858000"/>
              <a:gd name="connsiteX571" fmla="*/ 1699912 w 12192000"/>
              <a:gd name="connsiteY571" fmla="*/ 436822 h 6858000"/>
              <a:gd name="connsiteX572" fmla="*/ 1692116 w 12192000"/>
              <a:gd name="connsiteY572" fmla="*/ 434223 h 6858000"/>
              <a:gd name="connsiteX573" fmla="*/ 1689834 w 12192000"/>
              <a:gd name="connsiteY573" fmla="*/ 430293 h 6858000"/>
              <a:gd name="connsiteX574" fmla="*/ 1691862 w 12192000"/>
              <a:gd name="connsiteY574" fmla="*/ 426046 h 6858000"/>
              <a:gd name="connsiteX575" fmla="*/ 1697567 w 12192000"/>
              <a:gd name="connsiteY575" fmla="*/ 424398 h 6858000"/>
              <a:gd name="connsiteX576" fmla="*/ 1703905 w 12192000"/>
              <a:gd name="connsiteY576" fmla="*/ 426427 h 6858000"/>
              <a:gd name="connsiteX577" fmla="*/ 1705934 w 12192000"/>
              <a:gd name="connsiteY577" fmla="*/ 431624 h 6858000"/>
              <a:gd name="connsiteX578" fmla="*/ 1720575 w 12192000"/>
              <a:gd name="connsiteY578" fmla="*/ 431624 h 6858000"/>
              <a:gd name="connsiteX579" fmla="*/ 1714300 w 12192000"/>
              <a:gd name="connsiteY579" fmla="*/ 418884 h 6858000"/>
              <a:gd name="connsiteX580" fmla="*/ 1697630 w 12192000"/>
              <a:gd name="connsiteY580" fmla="*/ 413940 h 6858000"/>
              <a:gd name="connsiteX581" fmla="*/ 1646859 w 12192000"/>
              <a:gd name="connsiteY581" fmla="*/ 413940 h 6858000"/>
              <a:gd name="connsiteX582" fmla="*/ 1631140 w 12192000"/>
              <a:gd name="connsiteY582" fmla="*/ 421293 h 6858000"/>
              <a:gd name="connsiteX583" fmla="*/ 1630696 w 12192000"/>
              <a:gd name="connsiteY583" fmla="*/ 414954 h 6858000"/>
              <a:gd name="connsiteX584" fmla="*/ 1630632 w 12192000"/>
              <a:gd name="connsiteY584" fmla="*/ 414954 h 6858000"/>
              <a:gd name="connsiteX585" fmla="*/ 1616878 w 12192000"/>
              <a:gd name="connsiteY585" fmla="*/ 414954 h 6858000"/>
              <a:gd name="connsiteX586" fmla="*/ 1616878 w 12192000"/>
              <a:gd name="connsiteY586" fmla="*/ 469719 h 6858000"/>
              <a:gd name="connsiteX587" fmla="*/ 1631520 w 12192000"/>
              <a:gd name="connsiteY587" fmla="*/ 469719 h 6858000"/>
              <a:gd name="connsiteX588" fmla="*/ 1631520 w 12192000"/>
              <a:gd name="connsiteY588" fmla="*/ 430991 h 6858000"/>
              <a:gd name="connsiteX589" fmla="*/ 1640774 w 12192000"/>
              <a:gd name="connsiteY589" fmla="*/ 425730 h 6858000"/>
              <a:gd name="connsiteX590" fmla="*/ 1647493 w 12192000"/>
              <a:gd name="connsiteY590" fmla="*/ 427821 h 6858000"/>
              <a:gd name="connsiteX591" fmla="*/ 1649521 w 12192000"/>
              <a:gd name="connsiteY591" fmla="*/ 434603 h 6858000"/>
              <a:gd name="connsiteX592" fmla="*/ 1649521 w 12192000"/>
              <a:gd name="connsiteY592" fmla="*/ 469719 h 6858000"/>
              <a:gd name="connsiteX593" fmla="*/ 1664163 w 12192000"/>
              <a:gd name="connsiteY593" fmla="*/ 469719 h 6858000"/>
              <a:gd name="connsiteX594" fmla="*/ 1664163 w 12192000"/>
              <a:gd name="connsiteY594" fmla="*/ 434350 h 6858000"/>
              <a:gd name="connsiteX595" fmla="*/ 1659789 w 12192000"/>
              <a:gd name="connsiteY595" fmla="*/ 419074 h 6858000"/>
              <a:gd name="connsiteX596" fmla="*/ 1646859 w 12192000"/>
              <a:gd name="connsiteY596" fmla="*/ 413940 h 6858000"/>
              <a:gd name="connsiteX597" fmla="*/ 1580686 w 12192000"/>
              <a:gd name="connsiteY597" fmla="*/ 413940 h 6858000"/>
              <a:gd name="connsiteX598" fmla="*/ 1566995 w 12192000"/>
              <a:gd name="connsiteY598" fmla="*/ 417426 h 6858000"/>
              <a:gd name="connsiteX599" fmla="*/ 1557994 w 12192000"/>
              <a:gd name="connsiteY599" fmla="*/ 427314 h 6858000"/>
              <a:gd name="connsiteX600" fmla="*/ 1554825 w 12192000"/>
              <a:gd name="connsiteY600" fmla="*/ 441829 h 6858000"/>
              <a:gd name="connsiteX601" fmla="*/ 1554825 w 12192000"/>
              <a:gd name="connsiteY601" fmla="*/ 442463 h 6858000"/>
              <a:gd name="connsiteX602" fmla="*/ 1561924 w 12192000"/>
              <a:gd name="connsiteY602" fmla="*/ 463127 h 6858000"/>
              <a:gd name="connsiteX603" fmla="*/ 1580813 w 12192000"/>
              <a:gd name="connsiteY603" fmla="*/ 470733 h 6858000"/>
              <a:gd name="connsiteX604" fmla="*/ 1599701 w 12192000"/>
              <a:gd name="connsiteY604" fmla="*/ 463127 h 6858000"/>
              <a:gd name="connsiteX605" fmla="*/ 1606737 w 12192000"/>
              <a:gd name="connsiteY605" fmla="*/ 442907 h 6858000"/>
              <a:gd name="connsiteX606" fmla="*/ 1606610 w 12192000"/>
              <a:gd name="connsiteY606" fmla="*/ 439167 h 6858000"/>
              <a:gd name="connsiteX607" fmla="*/ 1598814 w 12192000"/>
              <a:gd name="connsiteY607" fmla="*/ 420722 h 6858000"/>
              <a:gd name="connsiteX608" fmla="*/ 1580686 w 12192000"/>
              <a:gd name="connsiteY608" fmla="*/ 413940 h 6858000"/>
              <a:gd name="connsiteX609" fmla="*/ 1485038 w 12192000"/>
              <a:gd name="connsiteY609" fmla="*/ 413940 h 6858000"/>
              <a:gd name="connsiteX610" fmla="*/ 1472868 w 12192000"/>
              <a:gd name="connsiteY610" fmla="*/ 421483 h 6858000"/>
              <a:gd name="connsiteX611" fmla="*/ 1472488 w 12192000"/>
              <a:gd name="connsiteY611" fmla="*/ 414954 h 6858000"/>
              <a:gd name="connsiteX612" fmla="*/ 1458670 w 12192000"/>
              <a:gd name="connsiteY612" fmla="*/ 414954 h 6858000"/>
              <a:gd name="connsiteX613" fmla="*/ 1458670 w 12192000"/>
              <a:gd name="connsiteY613" fmla="*/ 469719 h 6858000"/>
              <a:gd name="connsiteX614" fmla="*/ 1473312 w 12192000"/>
              <a:gd name="connsiteY614" fmla="*/ 469719 h 6858000"/>
              <a:gd name="connsiteX615" fmla="*/ 1473312 w 12192000"/>
              <a:gd name="connsiteY615" fmla="*/ 433906 h 6858000"/>
              <a:gd name="connsiteX616" fmla="*/ 1484214 w 12192000"/>
              <a:gd name="connsiteY616" fmla="*/ 428265 h 6858000"/>
              <a:gd name="connsiteX617" fmla="*/ 1489412 w 12192000"/>
              <a:gd name="connsiteY617" fmla="*/ 428640 h 6858000"/>
              <a:gd name="connsiteX618" fmla="*/ 1489412 w 12192000"/>
              <a:gd name="connsiteY618" fmla="*/ 428645 h 6858000"/>
              <a:gd name="connsiteX619" fmla="*/ 1489475 w 12192000"/>
              <a:gd name="connsiteY619" fmla="*/ 428645 h 6858000"/>
              <a:gd name="connsiteX620" fmla="*/ 1489412 w 12192000"/>
              <a:gd name="connsiteY620" fmla="*/ 428640 h 6858000"/>
              <a:gd name="connsiteX621" fmla="*/ 1489602 w 12192000"/>
              <a:gd name="connsiteY621" fmla="*/ 414574 h 6858000"/>
              <a:gd name="connsiteX622" fmla="*/ 1485038 w 12192000"/>
              <a:gd name="connsiteY622" fmla="*/ 413940 h 6858000"/>
              <a:gd name="connsiteX623" fmla="*/ 1422160 w 12192000"/>
              <a:gd name="connsiteY623" fmla="*/ 413940 h 6858000"/>
              <a:gd name="connsiteX624" fmla="*/ 1408469 w 12192000"/>
              <a:gd name="connsiteY624" fmla="*/ 417426 h 6858000"/>
              <a:gd name="connsiteX625" fmla="*/ 1399405 w 12192000"/>
              <a:gd name="connsiteY625" fmla="*/ 427314 h 6858000"/>
              <a:gd name="connsiteX626" fmla="*/ 1396299 w 12192000"/>
              <a:gd name="connsiteY626" fmla="*/ 441829 h 6858000"/>
              <a:gd name="connsiteX627" fmla="*/ 1396362 w 12192000"/>
              <a:gd name="connsiteY627" fmla="*/ 441766 h 6858000"/>
              <a:gd name="connsiteX628" fmla="*/ 1396362 w 12192000"/>
              <a:gd name="connsiteY628" fmla="*/ 442463 h 6858000"/>
              <a:gd name="connsiteX629" fmla="*/ 1403398 w 12192000"/>
              <a:gd name="connsiteY629" fmla="*/ 463127 h 6858000"/>
              <a:gd name="connsiteX630" fmla="*/ 1422287 w 12192000"/>
              <a:gd name="connsiteY630" fmla="*/ 470733 h 6858000"/>
              <a:gd name="connsiteX631" fmla="*/ 1441175 w 12192000"/>
              <a:gd name="connsiteY631" fmla="*/ 463127 h 6858000"/>
              <a:gd name="connsiteX632" fmla="*/ 1448211 w 12192000"/>
              <a:gd name="connsiteY632" fmla="*/ 442907 h 6858000"/>
              <a:gd name="connsiteX633" fmla="*/ 1448084 w 12192000"/>
              <a:gd name="connsiteY633" fmla="*/ 439167 h 6858000"/>
              <a:gd name="connsiteX634" fmla="*/ 1440288 w 12192000"/>
              <a:gd name="connsiteY634" fmla="*/ 420722 h 6858000"/>
              <a:gd name="connsiteX635" fmla="*/ 1422160 w 12192000"/>
              <a:gd name="connsiteY635" fmla="*/ 413940 h 6858000"/>
              <a:gd name="connsiteX636" fmla="*/ 1883348 w 12192000"/>
              <a:gd name="connsiteY636" fmla="*/ 413877 h 6858000"/>
              <a:gd name="connsiteX637" fmla="*/ 1871304 w 12192000"/>
              <a:gd name="connsiteY637" fmla="*/ 416222 h 6858000"/>
              <a:gd name="connsiteX638" fmla="*/ 1863001 w 12192000"/>
              <a:gd name="connsiteY638" fmla="*/ 422561 h 6858000"/>
              <a:gd name="connsiteX639" fmla="*/ 1860085 w 12192000"/>
              <a:gd name="connsiteY639" fmla="*/ 431371 h 6858000"/>
              <a:gd name="connsiteX640" fmla="*/ 1874727 w 12192000"/>
              <a:gd name="connsiteY640" fmla="*/ 431371 h 6858000"/>
              <a:gd name="connsiteX641" fmla="*/ 1876819 w 12192000"/>
              <a:gd name="connsiteY641" fmla="*/ 426491 h 6858000"/>
              <a:gd name="connsiteX642" fmla="*/ 1882587 w 12192000"/>
              <a:gd name="connsiteY642" fmla="*/ 424716 h 6858000"/>
              <a:gd name="connsiteX643" fmla="*/ 1888735 w 12192000"/>
              <a:gd name="connsiteY643" fmla="*/ 426998 h 6858000"/>
              <a:gd name="connsiteX644" fmla="*/ 1890700 w 12192000"/>
              <a:gd name="connsiteY644" fmla="*/ 433083 h 6858000"/>
              <a:gd name="connsiteX645" fmla="*/ 1890700 w 12192000"/>
              <a:gd name="connsiteY645" fmla="*/ 436252 h 6858000"/>
              <a:gd name="connsiteX646" fmla="*/ 1883981 w 12192000"/>
              <a:gd name="connsiteY646" fmla="*/ 436252 h 6858000"/>
              <a:gd name="connsiteX647" fmla="*/ 1865346 w 12192000"/>
              <a:gd name="connsiteY647" fmla="*/ 440942 h 6858000"/>
              <a:gd name="connsiteX648" fmla="*/ 1858881 w 12192000"/>
              <a:gd name="connsiteY648" fmla="*/ 454316 h 6858000"/>
              <a:gd name="connsiteX649" fmla="*/ 1864142 w 12192000"/>
              <a:gd name="connsiteY649" fmla="*/ 466043 h 6858000"/>
              <a:gd name="connsiteX650" fmla="*/ 1877453 w 12192000"/>
              <a:gd name="connsiteY650" fmla="*/ 470733 h 6858000"/>
              <a:gd name="connsiteX651" fmla="*/ 1891271 w 12192000"/>
              <a:gd name="connsiteY651" fmla="*/ 464838 h 6858000"/>
              <a:gd name="connsiteX652" fmla="*/ 1892728 w 12192000"/>
              <a:gd name="connsiteY652" fmla="*/ 469719 h 6858000"/>
              <a:gd name="connsiteX653" fmla="*/ 1892792 w 12192000"/>
              <a:gd name="connsiteY653" fmla="*/ 469656 h 6858000"/>
              <a:gd name="connsiteX654" fmla="*/ 1907560 w 12192000"/>
              <a:gd name="connsiteY654" fmla="*/ 469656 h 6858000"/>
              <a:gd name="connsiteX655" fmla="*/ 1907560 w 12192000"/>
              <a:gd name="connsiteY655" fmla="*/ 468832 h 6858000"/>
              <a:gd name="connsiteX656" fmla="*/ 1905405 w 12192000"/>
              <a:gd name="connsiteY656" fmla="*/ 457042 h 6858000"/>
              <a:gd name="connsiteX657" fmla="*/ 1905405 w 12192000"/>
              <a:gd name="connsiteY657" fmla="*/ 433273 h 6858000"/>
              <a:gd name="connsiteX658" fmla="*/ 1899447 w 12192000"/>
              <a:gd name="connsiteY658" fmla="*/ 419011 h 6858000"/>
              <a:gd name="connsiteX659" fmla="*/ 1883348 w 12192000"/>
              <a:gd name="connsiteY659" fmla="*/ 413877 h 6858000"/>
              <a:gd name="connsiteX660" fmla="*/ 1920999 w 12192000"/>
              <a:gd name="connsiteY660" fmla="*/ 401517 h 6858000"/>
              <a:gd name="connsiteX661" fmla="*/ 1920999 w 12192000"/>
              <a:gd name="connsiteY661" fmla="*/ 414955 h 6858000"/>
              <a:gd name="connsiteX662" fmla="*/ 1913012 w 12192000"/>
              <a:gd name="connsiteY662" fmla="*/ 414955 h 6858000"/>
              <a:gd name="connsiteX663" fmla="*/ 1913012 w 12192000"/>
              <a:gd name="connsiteY663" fmla="*/ 425667 h 6858000"/>
              <a:gd name="connsiteX664" fmla="*/ 1920999 w 12192000"/>
              <a:gd name="connsiteY664" fmla="*/ 425667 h 6858000"/>
              <a:gd name="connsiteX665" fmla="*/ 1920999 w 12192000"/>
              <a:gd name="connsiteY665" fmla="*/ 455204 h 6858000"/>
              <a:gd name="connsiteX666" fmla="*/ 1936654 w 12192000"/>
              <a:gd name="connsiteY666" fmla="*/ 470733 h 6858000"/>
              <a:gd name="connsiteX667" fmla="*/ 1945528 w 12192000"/>
              <a:gd name="connsiteY667" fmla="*/ 469402 h 6858000"/>
              <a:gd name="connsiteX668" fmla="*/ 1945528 w 12192000"/>
              <a:gd name="connsiteY668" fmla="*/ 458310 h 6858000"/>
              <a:gd name="connsiteX669" fmla="*/ 1941218 w 12192000"/>
              <a:gd name="connsiteY669" fmla="*/ 458690 h 6858000"/>
              <a:gd name="connsiteX670" fmla="*/ 1936781 w 12192000"/>
              <a:gd name="connsiteY670" fmla="*/ 457359 h 6858000"/>
              <a:gd name="connsiteX671" fmla="*/ 1935640 w 12192000"/>
              <a:gd name="connsiteY671" fmla="*/ 452985 h 6858000"/>
              <a:gd name="connsiteX672" fmla="*/ 1935640 w 12192000"/>
              <a:gd name="connsiteY672" fmla="*/ 425667 h 6858000"/>
              <a:gd name="connsiteX673" fmla="*/ 1945021 w 12192000"/>
              <a:gd name="connsiteY673" fmla="*/ 425667 h 6858000"/>
              <a:gd name="connsiteX674" fmla="*/ 1945021 w 12192000"/>
              <a:gd name="connsiteY674" fmla="*/ 414955 h 6858000"/>
              <a:gd name="connsiteX675" fmla="*/ 1935640 w 12192000"/>
              <a:gd name="connsiteY675" fmla="*/ 414955 h 6858000"/>
              <a:gd name="connsiteX676" fmla="*/ 1935640 w 12192000"/>
              <a:gd name="connsiteY676" fmla="*/ 401517 h 6858000"/>
              <a:gd name="connsiteX677" fmla="*/ 1789411 w 12192000"/>
              <a:gd name="connsiteY677" fmla="*/ 401517 h 6858000"/>
              <a:gd name="connsiteX678" fmla="*/ 1789411 w 12192000"/>
              <a:gd name="connsiteY678" fmla="*/ 414955 h 6858000"/>
              <a:gd name="connsiteX679" fmla="*/ 1781425 w 12192000"/>
              <a:gd name="connsiteY679" fmla="*/ 414955 h 6858000"/>
              <a:gd name="connsiteX680" fmla="*/ 1781425 w 12192000"/>
              <a:gd name="connsiteY680" fmla="*/ 425667 h 6858000"/>
              <a:gd name="connsiteX681" fmla="*/ 1789411 w 12192000"/>
              <a:gd name="connsiteY681" fmla="*/ 425667 h 6858000"/>
              <a:gd name="connsiteX682" fmla="*/ 1789411 w 12192000"/>
              <a:gd name="connsiteY682" fmla="*/ 455204 h 6858000"/>
              <a:gd name="connsiteX683" fmla="*/ 1805067 w 12192000"/>
              <a:gd name="connsiteY683" fmla="*/ 470733 h 6858000"/>
              <a:gd name="connsiteX684" fmla="*/ 1813941 w 12192000"/>
              <a:gd name="connsiteY684" fmla="*/ 469402 h 6858000"/>
              <a:gd name="connsiteX685" fmla="*/ 1813941 w 12192000"/>
              <a:gd name="connsiteY685" fmla="*/ 458310 h 6858000"/>
              <a:gd name="connsiteX686" fmla="*/ 1809631 w 12192000"/>
              <a:gd name="connsiteY686" fmla="*/ 458690 h 6858000"/>
              <a:gd name="connsiteX687" fmla="*/ 1805194 w 12192000"/>
              <a:gd name="connsiteY687" fmla="*/ 457359 h 6858000"/>
              <a:gd name="connsiteX688" fmla="*/ 1804053 w 12192000"/>
              <a:gd name="connsiteY688" fmla="*/ 452985 h 6858000"/>
              <a:gd name="connsiteX689" fmla="*/ 1804053 w 12192000"/>
              <a:gd name="connsiteY689" fmla="*/ 425667 h 6858000"/>
              <a:gd name="connsiteX690" fmla="*/ 1813434 w 12192000"/>
              <a:gd name="connsiteY690" fmla="*/ 425667 h 6858000"/>
              <a:gd name="connsiteX691" fmla="*/ 1813434 w 12192000"/>
              <a:gd name="connsiteY691" fmla="*/ 414955 h 6858000"/>
              <a:gd name="connsiteX692" fmla="*/ 1804053 w 12192000"/>
              <a:gd name="connsiteY692" fmla="*/ 414955 h 6858000"/>
              <a:gd name="connsiteX693" fmla="*/ 1804053 w 12192000"/>
              <a:gd name="connsiteY693" fmla="*/ 401517 h 6858000"/>
              <a:gd name="connsiteX694" fmla="*/ 1342232 w 12192000"/>
              <a:gd name="connsiteY694" fmla="*/ 396002 h 6858000"/>
              <a:gd name="connsiteX695" fmla="*/ 1342232 w 12192000"/>
              <a:gd name="connsiteY695" fmla="*/ 469718 h 6858000"/>
              <a:gd name="connsiteX696" fmla="*/ 1357444 w 12192000"/>
              <a:gd name="connsiteY696" fmla="*/ 469718 h 6858000"/>
              <a:gd name="connsiteX697" fmla="*/ 1357444 w 12192000"/>
              <a:gd name="connsiteY697" fmla="*/ 439611 h 6858000"/>
              <a:gd name="connsiteX698" fmla="*/ 1386601 w 12192000"/>
              <a:gd name="connsiteY698" fmla="*/ 439611 h 6858000"/>
              <a:gd name="connsiteX699" fmla="*/ 1386601 w 12192000"/>
              <a:gd name="connsiteY699" fmla="*/ 427377 h 6858000"/>
              <a:gd name="connsiteX700" fmla="*/ 1357444 w 12192000"/>
              <a:gd name="connsiteY700" fmla="*/ 427377 h 6858000"/>
              <a:gd name="connsiteX701" fmla="*/ 1357444 w 12192000"/>
              <a:gd name="connsiteY701" fmla="*/ 408299 h 6858000"/>
              <a:gd name="connsiteX702" fmla="*/ 1390214 w 12192000"/>
              <a:gd name="connsiteY702" fmla="*/ 408299 h 6858000"/>
              <a:gd name="connsiteX703" fmla="*/ 1390214 w 12192000"/>
              <a:gd name="connsiteY703" fmla="*/ 396002 h 6858000"/>
              <a:gd name="connsiteX704" fmla="*/ 2081108 w 12192000"/>
              <a:gd name="connsiteY704" fmla="*/ 393277 h 6858000"/>
              <a:gd name="connsiteX705" fmla="*/ 2075086 w 12192000"/>
              <a:gd name="connsiteY705" fmla="*/ 395432 h 6858000"/>
              <a:gd name="connsiteX706" fmla="*/ 2072868 w 12192000"/>
              <a:gd name="connsiteY706" fmla="*/ 400820 h 6858000"/>
              <a:gd name="connsiteX707" fmla="*/ 2075150 w 12192000"/>
              <a:gd name="connsiteY707" fmla="*/ 406271 h 6858000"/>
              <a:gd name="connsiteX708" fmla="*/ 2081108 w 12192000"/>
              <a:gd name="connsiteY708" fmla="*/ 408426 h 6858000"/>
              <a:gd name="connsiteX709" fmla="*/ 2087066 w 12192000"/>
              <a:gd name="connsiteY709" fmla="*/ 406271 h 6858000"/>
              <a:gd name="connsiteX710" fmla="*/ 2089285 w 12192000"/>
              <a:gd name="connsiteY710" fmla="*/ 400820 h 6858000"/>
              <a:gd name="connsiteX711" fmla="*/ 2087066 w 12192000"/>
              <a:gd name="connsiteY711" fmla="*/ 395432 h 6858000"/>
              <a:gd name="connsiteX712" fmla="*/ 2081108 w 12192000"/>
              <a:gd name="connsiteY712" fmla="*/ 393277 h 6858000"/>
              <a:gd name="connsiteX713" fmla="*/ 2156916 w 12192000"/>
              <a:gd name="connsiteY713" fmla="*/ 392009 h 6858000"/>
              <a:gd name="connsiteX714" fmla="*/ 2156916 w 12192000"/>
              <a:gd name="connsiteY714" fmla="*/ 469719 h 6858000"/>
              <a:gd name="connsiteX715" fmla="*/ 2171495 w 12192000"/>
              <a:gd name="connsiteY715" fmla="*/ 469719 h 6858000"/>
              <a:gd name="connsiteX716" fmla="*/ 2171495 w 12192000"/>
              <a:gd name="connsiteY716" fmla="*/ 453049 h 6858000"/>
              <a:gd name="connsiteX717" fmla="*/ 2176755 w 12192000"/>
              <a:gd name="connsiteY717" fmla="*/ 447788 h 6858000"/>
              <a:gd name="connsiteX718" fmla="*/ 2190827 w 12192000"/>
              <a:gd name="connsiteY718" fmla="*/ 469719 h 6858000"/>
              <a:gd name="connsiteX719" fmla="*/ 2207624 w 12192000"/>
              <a:gd name="connsiteY719" fmla="*/ 469719 h 6858000"/>
              <a:gd name="connsiteX720" fmla="*/ 2186136 w 12192000"/>
              <a:gd name="connsiteY720" fmla="*/ 437773 h 6858000"/>
              <a:gd name="connsiteX721" fmla="*/ 2205912 w 12192000"/>
              <a:gd name="connsiteY721" fmla="*/ 414954 h 6858000"/>
              <a:gd name="connsiteX722" fmla="*/ 2188355 w 12192000"/>
              <a:gd name="connsiteY722" fmla="*/ 414954 h 6858000"/>
              <a:gd name="connsiteX723" fmla="*/ 2174347 w 12192000"/>
              <a:gd name="connsiteY723" fmla="*/ 431434 h 6858000"/>
              <a:gd name="connsiteX724" fmla="*/ 2171495 w 12192000"/>
              <a:gd name="connsiteY724" fmla="*/ 435047 h 6858000"/>
              <a:gd name="connsiteX725" fmla="*/ 2171495 w 12192000"/>
              <a:gd name="connsiteY725" fmla="*/ 392009 h 6858000"/>
              <a:gd name="connsiteX726" fmla="*/ 1055987 w 12192000"/>
              <a:gd name="connsiteY726" fmla="*/ 392009 h 6858000"/>
              <a:gd name="connsiteX727" fmla="*/ 1126218 w 12192000"/>
              <a:gd name="connsiteY727" fmla="*/ 392009 h 6858000"/>
              <a:gd name="connsiteX728" fmla="*/ 1126218 w 12192000"/>
              <a:gd name="connsiteY728" fmla="*/ 732956 h 6858000"/>
              <a:gd name="connsiteX729" fmla="*/ 1055987 w 12192000"/>
              <a:gd name="connsiteY729" fmla="*/ 732956 h 6858000"/>
              <a:gd name="connsiteX730" fmla="*/ 765242 w 12192000"/>
              <a:gd name="connsiteY730" fmla="*/ 392009 h 6858000"/>
              <a:gd name="connsiteX731" fmla="*/ 987215 w 12192000"/>
              <a:gd name="connsiteY731" fmla="*/ 392009 h 6858000"/>
              <a:gd name="connsiteX732" fmla="*/ 987215 w 12192000"/>
              <a:gd name="connsiteY732" fmla="*/ 448929 h 6858000"/>
              <a:gd name="connsiteX733" fmla="*/ 835472 w 12192000"/>
              <a:gd name="connsiteY733" fmla="*/ 448929 h 6858000"/>
              <a:gd name="connsiteX734" fmla="*/ 835472 w 12192000"/>
              <a:gd name="connsiteY734" fmla="*/ 536970 h 6858000"/>
              <a:gd name="connsiteX735" fmla="*/ 970355 w 12192000"/>
              <a:gd name="connsiteY735" fmla="*/ 536970 h 6858000"/>
              <a:gd name="connsiteX736" fmla="*/ 970355 w 12192000"/>
              <a:gd name="connsiteY736" fmla="*/ 593636 h 6858000"/>
              <a:gd name="connsiteX737" fmla="*/ 835472 w 12192000"/>
              <a:gd name="connsiteY737" fmla="*/ 593636 h 6858000"/>
              <a:gd name="connsiteX738" fmla="*/ 835472 w 12192000"/>
              <a:gd name="connsiteY738" fmla="*/ 732956 h 6858000"/>
              <a:gd name="connsiteX739" fmla="*/ 765242 w 12192000"/>
              <a:gd name="connsiteY739" fmla="*/ 732956 h 6858000"/>
              <a:gd name="connsiteX740" fmla="*/ 478933 w 12192000"/>
              <a:gd name="connsiteY740" fmla="*/ 392009 h 6858000"/>
              <a:gd name="connsiteX741" fmla="*/ 700906 w 12192000"/>
              <a:gd name="connsiteY741" fmla="*/ 392009 h 6858000"/>
              <a:gd name="connsiteX742" fmla="*/ 700906 w 12192000"/>
              <a:gd name="connsiteY742" fmla="*/ 448929 h 6858000"/>
              <a:gd name="connsiteX743" fmla="*/ 549163 w 12192000"/>
              <a:gd name="connsiteY743" fmla="*/ 448929 h 6858000"/>
              <a:gd name="connsiteX744" fmla="*/ 549163 w 12192000"/>
              <a:gd name="connsiteY744" fmla="*/ 536970 h 6858000"/>
              <a:gd name="connsiteX745" fmla="*/ 684046 w 12192000"/>
              <a:gd name="connsiteY745" fmla="*/ 536970 h 6858000"/>
              <a:gd name="connsiteX746" fmla="*/ 684046 w 12192000"/>
              <a:gd name="connsiteY746" fmla="*/ 593636 h 6858000"/>
              <a:gd name="connsiteX747" fmla="*/ 549163 w 12192000"/>
              <a:gd name="connsiteY747" fmla="*/ 593636 h 6858000"/>
              <a:gd name="connsiteX748" fmla="*/ 549163 w 12192000"/>
              <a:gd name="connsiteY748" fmla="*/ 732956 h 6858000"/>
              <a:gd name="connsiteX749" fmla="*/ 478933 w 12192000"/>
              <a:gd name="connsiteY749" fmla="*/ 732956 h 6858000"/>
              <a:gd name="connsiteX750" fmla="*/ 1529534 w 12192000"/>
              <a:gd name="connsiteY750" fmla="*/ 391946 h 6858000"/>
              <a:gd name="connsiteX751" fmla="*/ 1529534 w 12192000"/>
              <a:gd name="connsiteY751" fmla="*/ 419899 h 6858000"/>
              <a:gd name="connsiteX752" fmla="*/ 1516350 w 12192000"/>
              <a:gd name="connsiteY752" fmla="*/ 413941 h 6858000"/>
              <a:gd name="connsiteX753" fmla="*/ 1500631 w 12192000"/>
              <a:gd name="connsiteY753" fmla="*/ 421547 h 6858000"/>
              <a:gd name="connsiteX754" fmla="*/ 1494863 w 12192000"/>
              <a:gd name="connsiteY754" fmla="*/ 441957 h 6858000"/>
              <a:gd name="connsiteX755" fmla="*/ 1494926 w 12192000"/>
              <a:gd name="connsiteY755" fmla="*/ 441893 h 6858000"/>
              <a:gd name="connsiteX756" fmla="*/ 1500758 w 12192000"/>
              <a:gd name="connsiteY756" fmla="*/ 463064 h 6858000"/>
              <a:gd name="connsiteX757" fmla="*/ 1516287 w 12192000"/>
              <a:gd name="connsiteY757" fmla="*/ 470670 h 6858000"/>
              <a:gd name="connsiteX758" fmla="*/ 1530358 w 12192000"/>
              <a:gd name="connsiteY758" fmla="*/ 463824 h 6858000"/>
              <a:gd name="connsiteX759" fmla="*/ 1531056 w 12192000"/>
              <a:gd name="connsiteY759" fmla="*/ 469656 h 6858000"/>
              <a:gd name="connsiteX760" fmla="*/ 1544240 w 12192000"/>
              <a:gd name="connsiteY760" fmla="*/ 469656 h 6858000"/>
              <a:gd name="connsiteX761" fmla="*/ 1544240 w 12192000"/>
              <a:gd name="connsiteY761" fmla="*/ 391946 h 6858000"/>
              <a:gd name="connsiteX762" fmla="*/ 382588 w 12192000"/>
              <a:gd name="connsiteY762" fmla="*/ 308912 h 6858000"/>
              <a:gd name="connsiteX763" fmla="*/ 382588 w 12192000"/>
              <a:gd name="connsiteY763" fmla="*/ 815990 h 6858000"/>
              <a:gd name="connsiteX764" fmla="*/ 1222562 w 12192000"/>
              <a:gd name="connsiteY764" fmla="*/ 815990 h 6858000"/>
              <a:gd name="connsiteX765" fmla="*/ 1222562 w 12192000"/>
              <a:gd name="connsiteY765" fmla="*/ 308912 h 6858000"/>
              <a:gd name="connsiteX766" fmla="*/ 0 w 12192000"/>
              <a:gd name="connsiteY766" fmla="*/ 0 h 6858000"/>
              <a:gd name="connsiteX767" fmla="*/ 12192000 w 12192000"/>
              <a:gd name="connsiteY767" fmla="*/ 0 h 6858000"/>
              <a:gd name="connsiteX768" fmla="*/ 12192000 w 12192000"/>
              <a:gd name="connsiteY768" fmla="*/ 6858000 h 6858000"/>
              <a:gd name="connsiteX769" fmla="*/ 0 w 12192000"/>
              <a:gd name="connsiteY7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Lst>
            <a:rect l="l" t="t" r="r" b="b"/>
            <a:pathLst>
              <a:path w="12192000" h="6858000">
                <a:moveTo>
                  <a:pt x="1629048" y="706967"/>
                </a:moveTo>
                <a:lnTo>
                  <a:pt x="1634499" y="706967"/>
                </a:lnTo>
                <a:lnTo>
                  <a:pt x="1634499" y="716412"/>
                </a:lnTo>
                <a:cubicBezTo>
                  <a:pt x="1633612" y="718060"/>
                  <a:pt x="1632281" y="719327"/>
                  <a:pt x="1630442" y="720278"/>
                </a:cubicBezTo>
                <a:cubicBezTo>
                  <a:pt x="1628604" y="721229"/>
                  <a:pt x="1626639" y="721736"/>
                  <a:pt x="1624484" y="721736"/>
                </a:cubicBezTo>
                <a:cubicBezTo>
                  <a:pt x="1622266" y="721736"/>
                  <a:pt x="1620491" y="721166"/>
                  <a:pt x="1619223" y="719961"/>
                </a:cubicBezTo>
                <a:cubicBezTo>
                  <a:pt x="1617892" y="718757"/>
                  <a:pt x="1617322" y="717299"/>
                  <a:pt x="1617322" y="715461"/>
                </a:cubicBezTo>
                <a:lnTo>
                  <a:pt x="1617322" y="714574"/>
                </a:lnTo>
                <a:cubicBezTo>
                  <a:pt x="1617829" y="709503"/>
                  <a:pt x="1621759" y="706967"/>
                  <a:pt x="1629048" y="706967"/>
                </a:cubicBezTo>
                <a:close/>
                <a:moveTo>
                  <a:pt x="1751127" y="687952"/>
                </a:moveTo>
                <a:cubicBezTo>
                  <a:pt x="1754740" y="687952"/>
                  <a:pt x="1757528" y="689346"/>
                  <a:pt x="1759557" y="692135"/>
                </a:cubicBezTo>
                <a:cubicBezTo>
                  <a:pt x="1761522" y="694924"/>
                  <a:pt x="1762536" y="698918"/>
                  <a:pt x="1762536" y="703988"/>
                </a:cubicBezTo>
                <a:cubicBezTo>
                  <a:pt x="1762536" y="709946"/>
                  <a:pt x="1761522" y="714320"/>
                  <a:pt x="1759557" y="717046"/>
                </a:cubicBezTo>
                <a:cubicBezTo>
                  <a:pt x="1757592" y="719771"/>
                  <a:pt x="1754930" y="721102"/>
                  <a:pt x="1751253" y="721102"/>
                </a:cubicBezTo>
                <a:cubicBezTo>
                  <a:pt x="1747577" y="721102"/>
                  <a:pt x="1744788" y="719708"/>
                  <a:pt x="1742823" y="716982"/>
                </a:cubicBezTo>
                <a:cubicBezTo>
                  <a:pt x="1740858" y="714257"/>
                  <a:pt x="1739908" y="710263"/>
                  <a:pt x="1739908" y="705066"/>
                </a:cubicBezTo>
                <a:cubicBezTo>
                  <a:pt x="1739908" y="699234"/>
                  <a:pt x="1740858" y="694924"/>
                  <a:pt x="1742823" y="692135"/>
                </a:cubicBezTo>
                <a:cubicBezTo>
                  <a:pt x="1744788" y="689346"/>
                  <a:pt x="1747514" y="687952"/>
                  <a:pt x="1751127" y="687952"/>
                </a:cubicBezTo>
                <a:close/>
                <a:moveTo>
                  <a:pt x="1515843" y="687952"/>
                </a:moveTo>
                <a:cubicBezTo>
                  <a:pt x="1519456" y="687952"/>
                  <a:pt x="1522308" y="689346"/>
                  <a:pt x="1524273" y="692135"/>
                </a:cubicBezTo>
                <a:cubicBezTo>
                  <a:pt x="1526238" y="694924"/>
                  <a:pt x="1527252" y="698918"/>
                  <a:pt x="1527252" y="703988"/>
                </a:cubicBezTo>
                <a:cubicBezTo>
                  <a:pt x="1527252" y="709946"/>
                  <a:pt x="1526238" y="714320"/>
                  <a:pt x="1524273" y="717046"/>
                </a:cubicBezTo>
                <a:cubicBezTo>
                  <a:pt x="1522308" y="719771"/>
                  <a:pt x="1519646" y="721102"/>
                  <a:pt x="1515970" y="721102"/>
                </a:cubicBezTo>
                <a:cubicBezTo>
                  <a:pt x="1512293" y="721102"/>
                  <a:pt x="1509504" y="719708"/>
                  <a:pt x="1507539" y="716982"/>
                </a:cubicBezTo>
                <a:cubicBezTo>
                  <a:pt x="1505575" y="714257"/>
                  <a:pt x="1504624" y="710263"/>
                  <a:pt x="1504624" y="705066"/>
                </a:cubicBezTo>
                <a:cubicBezTo>
                  <a:pt x="1504624" y="699234"/>
                  <a:pt x="1505575" y="694924"/>
                  <a:pt x="1507539" y="692135"/>
                </a:cubicBezTo>
                <a:cubicBezTo>
                  <a:pt x="1509504" y="689346"/>
                  <a:pt x="1512230" y="687952"/>
                  <a:pt x="1515843" y="687952"/>
                </a:cubicBezTo>
                <a:close/>
                <a:moveTo>
                  <a:pt x="1699278" y="677177"/>
                </a:moveTo>
                <a:lnTo>
                  <a:pt x="1699278" y="731941"/>
                </a:lnTo>
                <a:lnTo>
                  <a:pt x="1713983" y="731941"/>
                </a:lnTo>
                <a:lnTo>
                  <a:pt x="1713983" y="677177"/>
                </a:lnTo>
                <a:close/>
                <a:moveTo>
                  <a:pt x="1546711" y="677177"/>
                </a:moveTo>
                <a:lnTo>
                  <a:pt x="1565156" y="731878"/>
                </a:lnTo>
                <a:lnTo>
                  <a:pt x="1579164" y="731878"/>
                </a:lnTo>
                <a:lnTo>
                  <a:pt x="1597609" y="677177"/>
                </a:lnTo>
                <a:lnTo>
                  <a:pt x="1582333" y="677177"/>
                </a:lnTo>
                <a:lnTo>
                  <a:pt x="1572192" y="714067"/>
                </a:lnTo>
                <a:lnTo>
                  <a:pt x="1561987" y="677177"/>
                </a:lnTo>
                <a:close/>
                <a:moveTo>
                  <a:pt x="1817364" y="676163"/>
                </a:moveTo>
                <a:cubicBezTo>
                  <a:pt x="1810835" y="676163"/>
                  <a:pt x="1805574" y="678635"/>
                  <a:pt x="1801645" y="683516"/>
                </a:cubicBezTo>
                <a:lnTo>
                  <a:pt x="1801201" y="677177"/>
                </a:lnTo>
                <a:lnTo>
                  <a:pt x="1801137" y="677177"/>
                </a:lnTo>
                <a:lnTo>
                  <a:pt x="1787383" y="677177"/>
                </a:lnTo>
                <a:lnTo>
                  <a:pt x="1787383" y="731942"/>
                </a:lnTo>
                <a:lnTo>
                  <a:pt x="1802025" y="731942"/>
                </a:lnTo>
                <a:lnTo>
                  <a:pt x="1802025" y="693214"/>
                </a:lnTo>
                <a:cubicBezTo>
                  <a:pt x="1804117" y="689727"/>
                  <a:pt x="1807159" y="687953"/>
                  <a:pt x="1811279" y="687953"/>
                </a:cubicBezTo>
                <a:cubicBezTo>
                  <a:pt x="1814385" y="687953"/>
                  <a:pt x="1816667" y="688650"/>
                  <a:pt x="1817998" y="690044"/>
                </a:cubicBezTo>
                <a:cubicBezTo>
                  <a:pt x="1819329" y="691439"/>
                  <a:pt x="1820026" y="693721"/>
                  <a:pt x="1820026" y="696826"/>
                </a:cubicBezTo>
                <a:lnTo>
                  <a:pt x="1820026" y="731942"/>
                </a:lnTo>
                <a:lnTo>
                  <a:pt x="1834668" y="731942"/>
                </a:lnTo>
                <a:lnTo>
                  <a:pt x="1834668" y="696573"/>
                </a:lnTo>
                <a:cubicBezTo>
                  <a:pt x="1834605" y="689791"/>
                  <a:pt x="1833147" y="684720"/>
                  <a:pt x="1830294" y="681297"/>
                </a:cubicBezTo>
                <a:cubicBezTo>
                  <a:pt x="1827506" y="677874"/>
                  <a:pt x="1823195" y="676163"/>
                  <a:pt x="1817364" y="676163"/>
                </a:cubicBezTo>
                <a:close/>
                <a:moveTo>
                  <a:pt x="1462283" y="676163"/>
                </a:moveTo>
                <a:cubicBezTo>
                  <a:pt x="1455754" y="676163"/>
                  <a:pt x="1450493" y="678635"/>
                  <a:pt x="1446564" y="683516"/>
                </a:cubicBezTo>
                <a:lnTo>
                  <a:pt x="1446120" y="677177"/>
                </a:lnTo>
                <a:lnTo>
                  <a:pt x="1446056" y="677177"/>
                </a:lnTo>
                <a:lnTo>
                  <a:pt x="1432302" y="677177"/>
                </a:lnTo>
                <a:lnTo>
                  <a:pt x="1432302" y="731942"/>
                </a:lnTo>
                <a:lnTo>
                  <a:pt x="1446944" y="731942"/>
                </a:lnTo>
                <a:lnTo>
                  <a:pt x="1446944" y="693214"/>
                </a:lnTo>
                <a:cubicBezTo>
                  <a:pt x="1448972" y="689727"/>
                  <a:pt x="1452078" y="687953"/>
                  <a:pt x="1456198" y="687953"/>
                </a:cubicBezTo>
                <a:cubicBezTo>
                  <a:pt x="1459304" y="687953"/>
                  <a:pt x="1461586" y="688650"/>
                  <a:pt x="1462917" y="690044"/>
                </a:cubicBezTo>
                <a:cubicBezTo>
                  <a:pt x="1464248" y="691439"/>
                  <a:pt x="1464945" y="693721"/>
                  <a:pt x="1464945" y="696826"/>
                </a:cubicBezTo>
                <a:lnTo>
                  <a:pt x="1464945" y="731942"/>
                </a:lnTo>
                <a:lnTo>
                  <a:pt x="1479587" y="731942"/>
                </a:lnTo>
                <a:lnTo>
                  <a:pt x="1479587" y="696573"/>
                </a:lnTo>
                <a:cubicBezTo>
                  <a:pt x="1479524" y="689791"/>
                  <a:pt x="1478066" y="684720"/>
                  <a:pt x="1475213" y="681297"/>
                </a:cubicBezTo>
                <a:cubicBezTo>
                  <a:pt x="1472425" y="677874"/>
                  <a:pt x="1468051" y="676163"/>
                  <a:pt x="1462283" y="676163"/>
                </a:cubicBezTo>
                <a:close/>
                <a:moveTo>
                  <a:pt x="1402638" y="676163"/>
                </a:moveTo>
                <a:cubicBezTo>
                  <a:pt x="1396046" y="676163"/>
                  <a:pt x="1390848" y="678635"/>
                  <a:pt x="1386919" y="683516"/>
                </a:cubicBezTo>
                <a:lnTo>
                  <a:pt x="1386475" y="677177"/>
                </a:lnTo>
                <a:lnTo>
                  <a:pt x="1386411" y="677177"/>
                </a:lnTo>
                <a:lnTo>
                  <a:pt x="1372657" y="677177"/>
                </a:lnTo>
                <a:lnTo>
                  <a:pt x="1372657" y="731942"/>
                </a:lnTo>
                <a:lnTo>
                  <a:pt x="1387299" y="731942"/>
                </a:lnTo>
                <a:lnTo>
                  <a:pt x="1387299" y="693214"/>
                </a:lnTo>
                <a:cubicBezTo>
                  <a:pt x="1389391" y="689727"/>
                  <a:pt x="1392433" y="687953"/>
                  <a:pt x="1396553" y="687953"/>
                </a:cubicBezTo>
                <a:cubicBezTo>
                  <a:pt x="1399659" y="687953"/>
                  <a:pt x="1401941" y="688650"/>
                  <a:pt x="1403272" y="690044"/>
                </a:cubicBezTo>
                <a:cubicBezTo>
                  <a:pt x="1404666" y="691439"/>
                  <a:pt x="1405300" y="693721"/>
                  <a:pt x="1405300" y="696826"/>
                </a:cubicBezTo>
                <a:lnTo>
                  <a:pt x="1405300" y="731942"/>
                </a:lnTo>
                <a:lnTo>
                  <a:pt x="1419942" y="731942"/>
                </a:lnTo>
                <a:lnTo>
                  <a:pt x="1419942" y="696573"/>
                </a:lnTo>
                <a:cubicBezTo>
                  <a:pt x="1419879" y="689791"/>
                  <a:pt x="1418421" y="684720"/>
                  <a:pt x="1415568" y="681297"/>
                </a:cubicBezTo>
                <a:cubicBezTo>
                  <a:pt x="1412780" y="677874"/>
                  <a:pt x="1408469" y="676163"/>
                  <a:pt x="1402638" y="676163"/>
                </a:cubicBezTo>
                <a:close/>
                <a:moveTo>
                  <a:pt x="1751190" y="676099"/>
                </a:moveTo>
                <a:cubicBezTo>
                  <a:pt x="1745992" y="676099"/>
                  <a:pt x="1741429" y="677240"/>
                  <a:pt x="1737499" y="679585"/>
                </a:cubicBezTo>
                <a:cubicBezTo>
                  <a:pt x="1733569" y="681930"/>
                  <a:pt x="1730590" y="685226"/>
                  <a:pt x="1728498" y="689473"/>
                </a:cubicBezTo>
                <a:cubicBezTo>
                  <a:pt x="1726407" y="693720"/>
                  <a:pt x="1725329" y="698537"/>
                  <a:pt x="1725329" y="703988"/>
                </a:cubicBezTo>
                <a:lnTo>
                  <a:pt x="1725329" y="704622"/>
                </a:lnTo>
                <a:cubicBezTo>
                  <a:pt x="1725329" y="713306"/>
                  <a:pt x="1727674" y="720215"/>
                  <a:pt x="1732365" y="725286"/>
                </a:cubicBezTo>
                <a:cubicBezTo>
                  <a:pt x="1737055" y="730356"/>
                  <a:pt x="1743330" y="732892"/>
                  <a:pt x="1751253" y="732892"/>
                </a:cubicBezTo>
                <a:cubicBezTo>
                  <a:pt x="1759176" y="732892"/>
                  <a:pt x="1765452" y="730356"/>
                  <a:pt x="1770142" y="725286"/>
                </a:cubicBezTo>
                <a:cubicBezTo>
                  <a:pt x="1774832" y="720215"/>
                  <a:pt x="1777114" y="713496"/>
                  <a:pt x="1777051" y="705066"/>
                </a:cubicBezTo>
                <a:lnTo>
                  <a:pt x="1777051" y="701326"/>
                </a:lnTo>
                <a:cubicBezTo>
                  <a:pt x="1776544" y="693530"/>
                  <a:pt x="1773945" y="687381"/>
                  <a:pt x="1769255" y="682881"/>
                </a:cubicBezTo>
                <a:cubicBezTo>
                  <a:pt x="1764628" y="678381"/>
                  <a:pt x="1758543" y="676099"/>
                  <a:pt x="1751190" y="676099"/>
                </a:cubicBezTo>
                <a:close/>
                <a:moveTo>
                  <a:pt x="1627083" y="676099"/>
                </a:moveTo>
                <a:cubicBezTo>
                  <a:pt x="1622646" y="676099"/>
                  <a:pt x="1618590" y="676860"/>
                  <a:pt x="1615040" y="678381"/>
                </a:cubicBezTo>
                <a:cubicBezTo>
                  <a:pt x="1611490" y="679902"/>
                  <a:pt x="1608702" y="682057"/>
                  <a:pt x="1606737" y="684719"/>
                </a:cubicBezTo>
                <a:cubicBezTo>
                  <a:pt x="1604772" y="687445"/>
                  <a:pt x="1603821" y="690361"/>
                  <a:pt x="1603821" y="693530"/>
                </a:cubicBezTo>
                <a:lnTo>
                  <a:pt x="1618463" y="693530"/>
                </a:lnTo>
                <a:cubicBezTo>
                  <a:pt x="1618463" y="691438"/>
                  <a:pt x="1619160" y="689853"/>
                  <a:pt x="1620554" y="688649"/>
                </a:cubicBezTo>
                <a:cubicBezTo>
                  <a:pt x="1622012" y="687445"/>
                  <a:pt x="1623914" y="686874"/>
                  <a:pt x="1626386" y="686874"/>
                </a:cubicBezTo>
                <a:cubicBezTo>
                  <a:pt x="1629175" y="686874"/>
                  <a:pt x="1631203" y="687635"/>
                  <a:pt x="1632534" y="689156"/>
                </a:cubicBezTo>
                <a:cubicBezTo>
                  <a:pt x="1633865" y="690677"/>
                  <a:pt x="1634499" y="692706"/>
                  <a:pt x="1634499" y="695241"/>
                </a:cubicBezTo>
                <a:lnTo>
                  <a:pt x="1634499" y="698410"/>
                </a:lnTo>
                <a:lnTo>
                  <a:pt x="1627780" y="698410"/>
                </a:lnTo>
                <a:cubicBezTo>
                  <a:pt x="1619667" y="698410"/>
                  <a:pt x="1613455" y="699995"/>
                  <a:pt x="1609145" y="703101"/>
                </a:cubicBezTo>
                <a:cubicBezTo>
                  <a:pt x="1604835" y="706207"/>
                  <a:pt x="1602680" y="710707"/>
                  <a:pt x="1602680" y="716475"/>
                </a:cubicBezTo>
                <a:cubicBezTo>
                  <a:pt x="1602680" y="721166"/>
                  <a:pt x="1604391" y="725095"/>
                  <a:pt x="1607941" y="728201"/>
                </a:cubicBezTo>
                <a:cubicBezTo>
                  <a:pt x="1611490" y="731371"/>
                  <a:pt x="1615927" y="732892"/>
                  <a:pt x="1621315" y="732892"/>
                </a:cubicBezTo>
                <a:cubicBezTo>
                  <a:pt x="1626956" y="732892"/>
                  <a:pt x="1631583" y="730927"/>
                  <a:pt x="1635133" y="726997"/>
                </a:cubicBezTo>
                <a:lnTo>
                  <a:pt x="1636572" y="731814"/>
                </a:lnTo>
                <a:lnTo>
                  <a:pt x="1636464" y="731814"/>
                </a:lnTo>
                <a:lnTo>
                  <a:pt x="1636591" y="731878"/>
                </a:lnTo>
                <a:lnTo>
                  <a:pt x="1636572" y="731814"/>
                </a:lnTo>
                <a:lnTo>
                  <a:pt x="1651233" y="731814"/>
                </a:lnTo>
                <a:lnTo>
                  <a:pt x="1651233" y="730990"/>
                </a:lnTo>
                <a:cubicBezTo>
                  <a:pt x="1649838" y="728328"/>
                  <a:pt x="1649078" y="724398"/>
                  <a:pt x="1649078" y="719201"/>
                </a:cubicBezTo>
                <a:lnTo>
                  <a:pt x="1649078" y="695431"/>
                </a:lnTo>
                <a:cubicBezTo>
                  <a:pt x="1649078" y="689346"/>
                  <a:pt x="1647113" y="684529"/>
                  <a:pt x="1643119" y="681170"/>
                </a:cubicBezTo>
                <a:cubicBezTo>
                  <a:pt x="1639190" y="677810"/>
                  <a:pt x="1633865" y="676099"/>
                  <a:pt x="1627083" y="676099"/>
                </a:cubicBezTo>
                <a:close/>
                <a:moveTo>
                  <a:pt x="1515843" y="676099"/>
                </a:moveTo>
                <a:cubicBezTo>
                  <a:pt x="1510645" y="676099"/>
                  <a:pt x="1506082" y="677240"/>
                  <a:pt x="1502152" y="679585"/>
                </a:cubicBezTo>
                <a:cubicBezTo>
                  <a:pt x="1498222" y="681930"/>
                  <a:pt x="1495179" y="685226"/>
                  <a:pt x="1493088" y="689473"/>
                </a:cubicBezTo>
                <a:cubicBezTo>
                  <a:pt x="1491060" y="693720"/>
                  <a:pt x="1489982" y="698537"/>
                  <a:pt x="1489982" y="703988"/>
                </a:cubicBezTo>
                <a:lnTo>
                  <a:pt x="1489982" y="704622"/>
                </a:lnTo>
                <a:cubicBezTo>
                  <a:pt x="1489982" y="713306"/>
                  <a:pt x="1492327" y="720215"/>
                  <a:pt x="1497018" y="725286"/>
                </a:cubicBezTo>
                <a:cubicBezTo>
                  <a:pt x="1501708" y="730356"/>
                  <a:pt x="1507983" y="732892"/>
                  <a:pt x="1515906" y="732892"/>
                </a:cubicBezTo>
                <a:cubicBezTo>
                  <a:pt x="1523829" y="732892"/>
                  <a:pt x="1530104" y="730356"/>
                  <a:pt x="1534795" y="725286"/>
                </a:cubicBezTo>
                <a:cubicBezTo>
                  <a:pt x="1539485" y="720215"/>
                  <a:pt x="1541831" y="713496"/>
                  <a:pt x="1541831" y="705066"/>
                </a:cubicBezTo>
                <a:lnTo>
                  <a:pt x="1541704" y="701326"/>
                </a:lnTo>
                <a:cubicBezTo>
                  <a:pt x="1541197" y="693530"/>
                  <a:pt x="1538598" y="687381"/>
                  <a:pt x="1533908" y="682881"/>
                </a:cubicBezTo>
                <a:cubicBezTo>
                  <a:pt x="1529281" y="678381"/>
                  <a:pt x="1523259" y="676099"/>
                  <a:pt x="1515843" y="676099"/>
                </a:cubicBezTo>
                <a:close/>
                <a:moveTo>
                  <a:pt x="1664797" y="663676"/>
                </a:moveTo>
                <a:lnTo>
                  <a:pt x="1664797" y="677114"/>
                </a:lnTo>
                <a:lnTo>
                  <a:pt x="1656811" y="677114"/>
                </a:lnTo>
                <a:lnTo>
                  <a:pt x="1656811" y="687826"/>
                </a:lnTo>
                <a:lnTo>
                  <a:pt x="1664797" y="687826"/>
                </a:lnTo>
                <a:lnTo>
                  <a:pt x="1664797" y="717363"/>
                </a:lnTo>
                <a:cubicBezTo>
                  <a:pt x="1665051" y="727695"/>
                  <a:pt x="1670249" y="732892"/>
                  <a:pt x="1680517" y="732892"/>
                </a:cubicBezTo>
                <a:cubicBezTo>
                  <a:pt x="1683559" y="732892"/>
                  <a:pt x="1686538" y="732448"/>
                  <a:pt x="1689391" y="731561"/>
                </a:cubicBezTo>
                <a:lnTo>
                  <a:pt x="1689391" y="720469"/>
                </a:lnTo>
                <a:cubicBezTo>
                  <a:pt x="1688123" y="720722"/>
                  <a:pt x="1686729" y="720849"/>
                  <a:pt x="1685081" y="720849"/>
                </a:cubicBezTo>
                <a:cubicBezTo>
                  <a:pt x="1682925" y="720849"/>
                  <a:pt x="1681404" y="720405"/>
                  <a:pt x="1680644" y="719518"/>
                </a:cubicBezTo>
                <a:cubicBezTo>
                  <a:pt x="1679883" y="718631"/>
                  <a:pt x="1679503" y="717173"/>
                  <a:pt x="1679503" y="715144"/>
                </a:cubicBezTo>
                <a:lnTo>
                  <a:pt x="1679503" y="687826"/>
                </a:lnTo>
                <a:lnTo>
                  <a:pt x="1688884" y="687826"/>
                </a:lnTo>
                <a:lnTo>
                  <a:pt x="1688884" y="677114"/>
                </a:lnTo>
                <a:lnTo>
                  <a:pt x="1679503" y="677114"/>
                </a:lnTo>
                <a:lnTo>
                  <a:pt x="1679503" y="663676"/>
                </a:lnTo>
                <a:lnTo>
                  <a:pt x="1679439" y="663676"/>
                </a:lnTo>
                <a:close/>
                <a:moveTo>
                  <a:pt x="1343183" y="658225"/>
                </a:moveTo>
                <a:lnTo>
                  <a:pt x="1343183" y="731941"/>
                </a:lnTo>
                <a:lnTo>
                  <a:pt x="1358332" y="731941"/>
                </a:lnTo>
                <a:lnTo>
                  <a:pt x="1358332" y="658225"/>
                </a:lnTo>
                <a:close/>
                <a:moveTo>
                  <a:pt x="1706694" y="655436"/>
                </a:moveTo>
                <a:cubicBezTo>
                  <a:pt x="1704095" y="655436"/>
                  <a:pt x="1702130" y="656197"/>
                  <a:pt x="1700672" y="657591"/>
                </a:cubicBezTo>
                <a:cubicBezTo>
                  <a:pt x="1699215" y="658986"/>
                  <a:pt x="1698454" y="660760"/>
                  <a:pt x="1698454" y="662979"/>
                </a:cubicBezTo>
                <a:cubicBezTo>
                  <a:pt x="1698454" y="665197"/>
                  <a:pt x="1699215" y="667035"/>
                  <a:pt x="1700736" y="668430"/>
                </a:cubicBezTo>
                <a:cubicBezTo>
                  <a:pt x="1702257" y="669888"/>
                  <a:pt x="1704285" y="670585"/>
                  <a:pt x="1706694" y="670585"/>
                </a:cubicBezTo>
                <a:cubicBezTo>
                  <a:pt x="1709103" y="670585"/>
                  <a:pt x="1711067" y="669888"/>
                  <a:pt x="1712589" y="668430"/>
                </a:cubicBezTo>
                <a:cubicBezTo>
                  <a:pt x="1714110" y="667035"/>
                  <a:pt x="1714871" y="665134"/>
                  <a:pt x="1714871" y="662979"/>
                </a:cubicBezTo>
                <a:cubicBezTo>
                  <a:pt x="1714871" y="660824"/>
                  <a:pt x="1714173" y="658986"/>
                  <a:pt x="1712652" y="657591"/>
                </a:cubicBezTo>
                <a:cubicBezTo>
                  <a:pt x="1711194" y="656133"/>
                  <a:pt x="1709293" y="655436"/>
                  <a:pt x="1706694" y="655436"/>
                </a:cubicBezTo>
                <a:close/>
                <a:moveTo>
                  <a:pt x="1869783" y="556810"/>
                </a:moveTo>
                <a:cubicBezTo>
                  <a:pt x="1873396" y="556810"/>
                  <a:pt x="1876185" y="558204"/>
                  <a:pt x="1878213" y="560993"/>
                </a:cubicBezTo>
                <a:cubicBezTo>
                  <a:pt x="1880178" y="563782"/>
                  <a:pt x="1881192" y="567775"/>
                  <a:pt x="1881192" y="572846"/>
                </a:cubicBezTo>
                <a:cubicBezTo>
                  <a:pt x="1881192" y="578804"/>
                  <a:pt x="1880178" y="583178"/>
                  <a:pt x="1878213" y="585903"/>
                </a:cubicBezTo>
                <a:cubicBezTo>
                  <a:pt x="1876248" y="588692"/>
                  <a:pt x="1873586" y="590023"/>
                  <a:pt x="1869910" y="590023"/>
                </a:cubicBezTo>
                <a:cubicBezTo>
                  <a:pt x="1866233" y="590023"/>
                  <a:pt x="1863445" y="588629"/>
                  <a:pt x="1861480" y="585903"/>
                </a:cubicBezTo>
                <a:cubicBezTo>
                  <a:pt x="1859515" y="583178"/>
                  <a:pt x="1858564" y="579184"/>
                  <a:pt x="1858564" y="573987"/>
                </a:cubicBezTo>
                <a:lnTo>
                  <a:pt x="1858564" y="573923"/>
                </a:lnTo>
                <a:cubicBezTo>
                  <a:pt x="1858564" y="568092"/>
                  <a:pt x="1859515" y="563782"/>
                  <a:pt x="1861480" y="560993"/>
                </a:cubicBezTo>
                <a:cubicBezTo>
                  <a:pt x="1863445" y="558204"/>
                  <a:pt x="1866170" y="556810"/>
                  <a:pt x="1869783" y="556810"/>
                </a:cubicBezTo>
                <a:close/>
                <a:moveTo>
                  <a:pt x="1422160" y="556810"/>
                </a:moveTo>
                <a:cubicBezTo>
                  <a:pt x="1425773" y="556810"/>
                  <a:pt x="1428625" y="558204"/>
                  <a:pt x="1430590" y="560993"/>
                </a:cubicBezTo>
                <a:cubicBezTo>
                  <a:pt x="1432555" y="563782"/>
                  <a:pt x="1433569" y="567775"/>
                  <a:pt x="1433569" y="572846"/>
                </a:cubicBezTo>
                <a:cubicBezTo>
                  <a:pt x="1433569" y="578804"/>
                  <a:pt x="1432619" y="583178"/>
                  <a:pt x="1430590" y="585903"/>
                </a:cubicBezTo>
                <a:cubicBezTo>
                  <a:pt x="1428562" y="588692"/>
                  <a:pt x="1425963" y="590023"/>
                  <a:pt x="1422287" y="590023"/>
                </a:cubicBezTo>
                <a:cubicBezTo>
                  <a:pt x="1418610" y="590023"/>
                  <a:pt x="1415822" y="588629"/>
                  <a:pt x="1413857" y="585903"/>
                </a:cubicBezTo>
                <a:cubicBezTo>
                  <a:pt x="1411892" y="583178"/>
                  <a:pt x="1410941" y="579184"/>
                  <a:pt x="1410941" y="573987"/>
                </a:cubicBezTo>
                <a:lnTo>
                  <a:pt x="1410941" y="573923"/>
                </a:lnTo>
                <a:cubicBezTo>
                  <a:pt x="1410941" y="568092"/>
                  <a:pt x="1411892" y="563782"/>
                  <a:pt x="1413857" y="560993"/>
                </a:cubicBezTo>
                <a:cubicBezTo>
                  <a:pt x="1415822" y="558204"/>
                  <a:pt x="1418547" y="556810"/>
                  <a:pt x="1422160" y="556810"/>
                </a:cubicBezTo>
                <a:close/>
                <a:moveTo>
                  <a:pt x="1781932" y="556809"/>
                </a:moveTo>
                <a:cubicBezTo>
                  <a:pt x="1786306" y="556809"/>
                  <a:pt x="1789412" y="558457"/>
                  <a:pt x="1791377" y="561817"/>
                </a:cubicBezTo>
                <a:lnTo>
                  <a:pt x="1791377" y="584952"/>
                </a:lnTo>
                <a:cubicBezTo>
                  <a:pt x="1789412" y="588375"/>
                  <a:pt x="1786243" y="590023"/>
                  <a:pt x="1781806" y="590023"/>
                </a:cubicBezTo>
                <a:cubicBezTo>
                  <a:pt x="1778319" y="590023"/>
                  <a:pt x="1775594" y="588628"/>
                  <a:pt x="1773566" y="585776"/>
                </a:cubicBezTo>
                <a:cubicBezTo>
                  <a:pt x="1771601" y="582924"/>
                  <a:pt x="1770587" y="579057"/>
                  <a:pt x="1770587" y="574050"/>
                </a:cubicBezTo>
                <a:cubicBezTo>
                  <a:pt x="1770587" y="568282"/>
                  <a:pt x="1771601" y="563972"/>
                  <a:pt x="1773629" y="561119"/>
                </a:cubicBezTo>
                <a:cubicBezTo>
                  <a:pt x="1775657" y="558267"/>
                  <a:pt x="1778446" y="556809"/>
                  <a:pt x="1781932" y="556809"/>
                </a:cubicBezTo>
                <a:close/>
                <a:moveTo>
                  <a:pt x="1670185" y="546034"/>
                </a:moveTo>
                <a:lnTo>
                  <a:pt x="1670185" y="600798"/>
                </a:lnTo>
                <a:lnTo>
                  <a:pt x="1684890" y="600798"/>
                </a:lnTo>
                <a:lnTo>
                  <a:pt x="1684890" y="546034"/>
                </a:lnTo>
                <a:close/>
                <a:moveTo>
                  <a:pt x="1778193" y="545083"/>
                </a:moveTo>
                <a:cubicBezTo>
                  <a:pt x="1771411" y="545083"/>
                  <a:pt x="1766023" y="547618"/>
                  <a:pt x="1762030" y="552753"/>
                </a:cubicBezTo>
                <a:cubicBezTo>
                  <a:pt x="1758036" y="557887"/>
                  <a:pt x="1756008" y="564606"/>
                  <a:pt x="1756008" y="573036"/>
                </a:cubicBezTo>
                <a:lnTo>
                  <a:pt x="1756008" y="573670"/>
                </a:lnTo>
                <a:cubicBezTo>
                  <a:pt x="1756008" y="582163"/>
                  <a:pt x="1758036" y="589009"/>
                  <a:pt x="1762093" y="594143"/>
                </a:cubicBezTo>
                <a:cubicBezTo>
                  <a:pt x="1766213" y="599277"/>
                  <a:pt x="1771474" y="601876"/>
                  <a:pt x="1778066" y="601876"/>
                </a:cubicBezTo>
                <a:cubicBezTo>
                  <a:pt x="1783580" y="601876"/>
                  <a:pt x="1788017" y="599974"/>
                  <a:pt x="1791377" y="596171"/>
                </a:cubicBezTo>
                <a:lnTo>
                  <a:pt x="1791377" y="599087"/>
                </a:lnTo>
                <a:cubicBezTo>
                  <a:pt x="1791377" y="602953"/>
                  <a:pt x="1790299" y="605869"/>
                  <a:pt x="1788144" y="607961"/>
                </a:cubicBezTo>
                <a:cubicBezTo>
                  <a:pt x="1785989" y="610052"/>
                  <a:pt x="1782947" y="611067"/>
                  <a:pt x="1779080" y="611067"/>
                </a:cubicBezTo>
                <a:cubicBezTo>
                  <a:pt x="1773883" y="611067"/>
                  <a:pt x="1769446" y="608975"/>
                  <a:pt x="1765833" y="604918"/>
                </a:cubicBezTo>
                <a:lnTo>
                  <a:pt x="1759367" y="613855"/>
                </a:lnTo>
                <a:cubicBezTo>
                  <a:pt x="1761332" y="616391"/>
                  <a:pt x="1764248" y="618483"/>
                  <a:pt x="1768051" y="620067"/>
                </a:cubicBezTo>
                <a:cubicBezTo>
                  <a:pt x="1771854" y="621652"/>
                  <a:pt x="1775784" y="622476"/>
                  <a:pt x="1779777" y="622476"/>
                </a:cubicBezTo>
                <a:cubicBezTo>
                  <a:pt x="1785102" y="622476"/>
                  <a:pt x="1789729" y="621525"/>
                  <a:pt x="1793659" y="619687"/>
                </a:cubicBezTo>
                <a:cubicBezTo>
                  <a:pt x="1797588" y="617785"/>
                  <a:pt x="1800694" y="615123"/>
                  <a:pt x="1802849" y="611574"/>
                </a:cubicBezTo>
                <a:cubicBezTo>
                  <a:pt x="1805004" y="608024"/>
                  <a:pt x="1806082" y="603904"/>
                  <a:pt x="1806082" y="599087"/>
                </a:cubicBezTo>
                <a:lnTo>
                  <a:pt x="1806082" y="546161"/>
                </a:lnTo>
                <a:lnTo>
                  <a:pt x="1792835" y="546161"/>
                </a:lnTo>
                <a:lnTo>
                  <a:pt x="1792201" y="551295"/>
                </a:lnTo>
                <a:cubicBezTo>
                  <a:pt x="1788841" y="547175"/>
                  <a:pt x="1784214" y="545083"/>
                  <a:pt x="1778193" y="545083"/>
                </a:cubicBezTo>
                <a:close/>
                <a:moveTo>
                  <a:pt x="1485038" y="545083"/>
                </a:moveTo>
                <a:cubicBezTo>
                  <a:pt x="1479904" y="545083"/>
                  <a:pt x="1475847" y="547618"/>
                  <a:pt x="1472868" y="552626"/>
                </a:cubicBezTo>
                <a:lnTo>
                  <a:pt x="1472488" y="546097"/>
                </a:lnTo>
                <a:lnTo>
                  <a:pt x="1458670" y="546097"/>
                </a:lnTo>
                <a:lnTo>
                  <a:pt x="1458670" y="600862"/>
                </a:lnTo>
                <a:lnTo>
                  <a:pt x="1473312" y="600862"/>
                </a:lnTo>
                <a:lnTo>
                  <a:pt x="1473312" y="565049"/>
                </a:lnTo>
                <a:cubicBezTo>
                  <a:pt x="1475087" y="561310"/>
                  <a:pt x="1478699" y="559408"/>
                  <a:pt x="1484214" y="559408"/>
                </a:cubicBezTo>
                <a:lnTo>
                  <a:pt x="1489412" y="559783"/>
                </a:lnTo>
                <a:lnTo>
                  <a:pt x="1489412" y="559788"/>
                </a:lnTo>
                <a:lnTo>
                  <a:pt x="1489475" y="559788"/>
                </a:lnTo>
                <a:lnTo>
                  <a:pt x="1489412" y="559783"/>
                </a:lnTo>
                <a:lnTo>
                  <a:pt x="1489602" y="545717"/>
                </a:lnTo>
                <a:cubicBezTo>
                  <a:pt x="1488207" y="545337"/>
                  <a:pt x="1486686" y="545083"/>
                  <a:pt x="1485038" y="545083"/>
                </a:cubicBezTo>
                <a:close/>
                <a:moveTo>
                  <a:pt x="1869783" y="545020"/>
                </a:moveTo>
                <a:cubicBezTo>
                  <a:pt x="1864585" y="545020"/>
                  <a:pt x="1860022" y="546161"/>
                  <a:pt x="1856092" y="548506"/>
                </a:cubicBezTo>
                <a:cubicBezTo>
                  <a:pt x="1852162" y="550851"/>
                  <a:pt x="1849183" y="554147"/>
                  <a:pt x="1847091" y="558394"/>
                </a:cubicBezTo>
                <a:cubicBezTo>
                  <a:pt x="1844936" y="562641"/>
                  <a:pt x="1843922" y="567458"/>
                  <a:pt x="1843922" y="572909"/>
                </a:cubicBezTo>
                <a:lnTo>
                  <a:pt x="1843922" y="573543"/>
                </a:lnTo>
                <a:cubicBezTo>
                  <a:pt x="1843922" y="582227"/>
                  <a:pt x="1846267" y="589136"/>
                  <a:pt x="1850958" y="594207"/>
                </a:cubicBezTo>
                <a:cubicBezTo>
                  <a:pt x="1855648" y="599277"/>
                  <a:pt x="1861923" y="601813"/>
                  <a:pt x="1869846" y="601813"/>
                </a:cubicBezTo>
                <a:cubicBezTo>
                  <a:pt x="1877769" y="601813"/>
                  <a:pt x="1884045" y="599277"/>
                  <a:pt x="1888735" y="594207"/>
                </a:cubicBezTo>
                <a:cubicBezTo>
                  <a:pt x="1893425" y="589136"/>
                  <a:pt x="1895707" y="582417"/>
                  <a:pt x="1895644" y="573987"/>
                </a:cubicBezTo>
                <a:lnTo>
                  <a:pt x="1895644" y="570247"/>
                </a:lnTo>
                <a:cubicBezTo>
                  <a:pt x="1895137" y="562451"/>
                  <a:pt x="1892538" y="556302"/>
                  <a:pt x="1887848" y="551802"/>
                </a:cubicBezTo>
                <a:cubicBezTo>
                  <a:pt x="1883221" y="547302"/>
                  <a:pt x="1877136" y="545020"/>
                  <a:pt x="1869783" y="545020"/>
                </a:cubicBezTo>
                <a:close/>
                <a:moveTo>
                  <a:pt x="1728118" y="545020"/>
                </a:moveTo>
                <a:cubicBezTo>
                  <a:pt x="1721526" y="545020"/>
                  <a:pt x="1716328" y="547492"/>
                  <a:pt x="1712399" y="552373"/>
                </a:cubicBezTo>
                <a:lnTo>
                  <a:pt x="1711955" y="546034"/>
                </a:lnTo>
                <a:lnTo>
                  <a:pt x="1711891" y="546034"/>
                </a:lnTo>
                <a:lnTo>
                  <a:pt x="1698137" y="546034"/>
                </a:lnTo>
                <a:lnTo>
                  <a:pt x="1698137" y="600799"/>
                </a:lnTo>
                <a:lnTo>
                  <a:pt x="1712779" y="600799"/>
                </a:lnTo>
                <a:lnTo>
                  <a:pt x="1712779" y="562070"/>
                </a:lnTo>
                <a:cubicBezTo>
                  <a:pt x="1714807" y="558584"/>
                  <a:pt x="1717913" y="556810"/>
                  <a:pt x="1722033" y="556810"/>
                </a:cubicBezTo>
                <a:cubicBezTo>
                  <a:pt x="1725139" y="556810"/>
                  <a:pt x="1727421" y="557507"/>
                  <a:pt x="1728752" y="558901"/>
                </a:cubicBezTo>
                <a:cubicBezTo>
                  <a:pt x="1730083" y="560296"/>
                  <a:pt x="1730780" y="562578"/>
                  <a:pt x="1730780" y="565683"/>
                </a:cubicBezTo>
                <a:lnTo>
                  <a:pt x="1730780" y="600799"/>
                </a:lnTo>
                <a:lnTo>
                  <a:pt x="1745422" y="600799"/>
                </a:lnTo>
                <a:lnTo>
                  <a:pt x="1745422" y="565430"/>
                </a:lnTo>
                <a:cubicBezTo>
                  <a:pt x="1745359" y="558648"/>
                  <a:pt x="1743901" y="553577"/>
                  <a:pt x="1741048" y="550154"/>
                </a:cubicBezTo>
                <a:cubicBezTo>
                  <a:pt x="1738260" y="546731"/>
                  <a:pt x="1733886" y="545020"/>
                  <a:pt x="1728118" y="545020"/>
                </a:cubicBezTo>
                <a:close/>
                <a:moveTo>
                  <a:pt x="1639507" y="545020"/>
                </a:moveTo>
                <a:cubicBezTo>
                  <a:pt x="1632978" y="545020"/>
                  <a:pt x="1627717" y="547492"/>
                  <a:pt x="1623788" y="552373"/>
                </a:cubicBezTo>
                <a:lnTo>
                  <a:pt x="1623344" y="546034"/>
                </a:lnTo>
                <a:lnTo>
                  <a:pt x="1623280" y="546034"/>
                </a:lnTo>
                <a:lnTo>
                  <a:pt x="1609526" y="546034"/>
                </a:lnTo>
                <a:lnTo>
                  <a:pt x="1609526" y="600799"/>
                </a:lnTo>
                <a:lnTo>
                  <a:pt x="1624168" y="600799"/>
                </a:lnTo>
                <a:lnTo>
                  <a:pt x="1624168" y="562070"/>
                </a:lnTo>
                <a:cubicBezTo>
                  <a:pt x="1626196" y="558584"/>
                  <a:pt x="1629302" y="556810"/>
                  <a:pt x="1633422" y="556810"/>
                </a:cubicBezTo>
                <a:cubicBezTo>
                  <a:pt x="1636528" y="556810"/>
                  <a:pt x="1638810" y="557507"/>
                  <a:pt x="1640141" y="558901"/>
                </a:cubicBezTo>
                <a:cubicBezTo>
                  <a:pt x="1641472" y="560296"/>
                  <a:pt x="1642169" y="562578"/>
                  <a:pt x="1642169" y="565683"/>
                </a:cubicBezTo>
                <a:lnTo>
                  <a:pt x="1642169" y="600799"/>
                </a:lnTo>
                <a:lnTo>
                  <a:pt x="1656811" y="600799"/>
                </a:lnTo>
                <a:lnTo>
                  <a:pt x="1656811" y="565430"/>
                </a:lnTo>
                <a:cubicBezTo>
                  <a:pt x="1656748" y="558648"/>
                  <a:pt x="1655290" y="553577"/>
                  <a:pt x="1652437" y="550154"/>
                </a:cubicBezTo>
                <a:cubicBezTo>
                  <a:pt x="1649648" y="546731"/>
                  <a:pt x="1645275" y="545020"/>
                  <a:pt x="1639507" y="545020"/>
                </a:cubicBezTo>
                <a:close/>
                <a:moveTo>
                  <a:pt x="1518822" y="545020"/>
                </a:moveTo>
                <a:cubicBezTo>
                  <a:pt x="1512357" y="545020"/>
                  <a:pt x="1507033" y="546668"/>
                  <a:pt x="1503039" y="549901"/>
                </a:cubicBezTo>
                <a:cubicBezTo>
                  <a:pt x="1499046" y="553133"/>
                  <a:pt x="1497018" y="557190"/>
                  <a:pt x="1497018" y="562070"/>
                </a:cubicBezTo>
                <a:cubicBezTo>
                  <a:pt x="1497018" y="570437"/>
                  <a:pt x="1503546" y="575952"/>
                  <a:pt x="1516540" y="578677"/>
                </a:cubicBezTo>
                <a:cubicBezTo>
                  <a:pt x="1520470" y="579438"/>
                  <a:pt x="1523322" y="580389"/>
                  <a:pt x="1525097" y="581403"/>
                </a:cubicBezTo>
                <a:cubicBezTo>
                  <a:pt x="1526872" y="582480"/>
                  <a:pt x="1527759" y="583875"/>
                  <a:pt x="1527759" y="585650"/>
                </a:cubicBezTo>
                <a:cubicBezTo>
                  <a:pt x="1527759" y="587361"/>
                  <a:pt x="1527062" y="588755"/>
                  <a:pt x="1525604" y="589833"/>
                </a:cubicBezTo>
                <a:cubicBezTo>
                  <a:pt x="1524147" y="590911"/>
                  <a:pt x="1522055" y="591418"/>
                  <a:pt x="1519266" y="591418"/>
                </a:cubicBezTo>
                <a:cubicBezTo>
                  <a:pt x="1516223" y="591418"/>
                  <a:pt x="1513815" y="590720"/>
                  <a:pt x="1512040" y="589326"/>
                </a:cubicBezTo>
                <a:cubicBezTo>
                  <a:pt x="1510202" y="587931"/>
                  <a:pt x="1509251" y="585967"/>
                  <a:pt x="1509124" y="583368"/>
                </a:cubicBezTo>
                <a:lnTo>
                  <a:pt x="1495243" y="583368"/>
                </a:lnTo>
                <a:cubicBezTo>
                  <a:pt x="1495243" y="586664"/>
                  <a:pt x="1496257" y="589770"/>
                  <a:pt x="1498286" y="592622"/>
                </a:cubicBezTo>
                <a:cubicBezTo>
                  <a:pt x="1500314" y="595474"/>
                  <a:pt x="1503103" y="597693"/>
                  <a:pt x="1506652" y="599341"/>
                </a:cubicBezTo>
                <a:cubicBezTo>
                  <a:pt x="1510202" y="600989"/>
                  <a:pt x="1514322" y="601813"/>
                  <a:pt x="1518886" y="601813"/>
                </a:cubicBezTo>
                <a:cubicBezTo>
                  <a:pt x="1525668" y="601813"/>
                  <a:pt x="1531182" y="600292"/>
                  <a:pt x="1535492" y="597186"/>
                </a:cubicBezTo>
                <a:cubicBezTo>
                  <a:pt x="1539739" y="594143"/>
                  <a:pt x="1541894" y="590087"/>
                  <a:pt x="1541894" y="585079"/>
                </a:cubicBezTo>
                <a:cubicBezTo>
                  <a:pt x="1541894" y="578107"/>
                  <a:pt x="1538028" y="573226"/>
                  <a:pt x="1530295" y="570374"/>
                </a:cubicBezTo>
                <a:cubicBezTo>
                  <a:pt x="1527823" y="569423"/>
                  <a:pt x="1524717" y="568663"/>
                  <a:pt x="1521104" y="567902"/>
                </a:cubicBezTo>
                <a:cubicBezTo>
                  <a:pt x="1517428" y="567141"/>
                  <a:pt x="1514829" y="566317"/>
                  <a:pt x="1513308" y="565303"/>
                </a:cubicBezTo>
                <a:cubicBezTo>
                  <a:pt x="1511786" y="564289"/>
                  <a:pt x="1511026" y="563021"/>
                  <a:pt x="1511026" y="561373"/>
                </a:cubicBezTo>
                <a:cubicBezTo>
                  <a:pt x="1511026" y="559662"/>
                  <a:pt x="1511723" y="558267"/>
                  <a:pt x="1513054" y="557126"/>
                </a:cubicBezTo>
                <a:cubicBezTo>
                  <a:pt x="1514385" y="556049"/>
                  <a:pt x="1516287" y="555478"/>
                  <a:pt x="1518759" y="555478"/>
                </a:cubicBezTo>
                <a:cubicBezTo>
                  <a:pt x="1521611" y="555478"/>
                  <a:pt x="1523766" y="556112"/>
                  <a:pt x="1525097" y="557507"/>
                </a:cubicBezTo>
                <a:cubicBezTo>
                  <a:pt x="1526428" y="558901"/>
                  <a:pt x="1527126" y="560613"/>
                  <a:pt x="1527126" y="562704"/>
                </a:cubicBezTo>
                <a:lnTo>
                  <a:pt x="1541767" y="562704"/>
                </a:lnTo>
                <a:cubicBezTo>
                  <a:pt x="1541767" y="557507"/>
                  <a:pt x="1539676" y="553260"/>
                  <a:pt x="1535492" y="549964"/>
                </a:cubicBezTo>
                <a:cubicBezTo>
                  <a:pt x="1531309" y="546668"/>
                  <a:pt x="1525794" y="545020"/>
                  <a:pt x="1518822" y="545020"/>
                </a:cubicBezTo>
                <a:close/>
                <a:moveTo>
                  <a:pt x="1422160" y="545020"/>
                </a:moveTo>
                <a:cubicBezTo>
                  <a:pt x="1416962" y="545020"/>
                  <a:pt x="1412399" y="546161"/>
                  <a:pt x="1408469" y="548506"/>
                </a:cubicBezTo>
                <a:cubicBezTo>
                  <a:pt x="1404539" y="550851"/>
                  <a:pt x="1401497" y="554147"/>
                  <a:pt x="1399405" y="558394"/>
                </a:cubicBezTo>
                <a:cubicBezTo>
                  <a:pt x="1397377" y="562641"/>
                  <a:pt x="1396299" y="567458"/>
                  <a:pt x="1396299" y="572909"/>
                </a:cubicBezTo>
                <a:lnTo>
                  <a:pt x="1396362" y="572846"/>
                </a:lnTo>
                <a:lnTo>
                  <a:pt x="1396362" y="573543"/>
                </a:lnTo>
                <a:cubicBezTo>
                  <a:pt x="1396362" y="582227"/>
                  <a:pt x="1398708" y="589136"/>
                  <a:pt x="1403398" y="594207"/>
                </a:cubicBezTo>
                <a:cubicBezTo>
                  <a:pt x="1408089" y="599277"/>
                  <a:pt x="1414364" y="601813"/>
                  <a:pt x="1422287" y="601813"/>
                </a:cubicBezTo>
                <a:cubicBezTo>
                  <a:pt x="1430210" y="601813"/>
                  <a:pt x="1436485" y="599277"/>
                  <a:pt x="1441175" y="594207"/>
                </a:cubicBezTo>
                <a:cubicBezTo>
                  <a:pt x="1445866" y="589136"/>
                  <a:pt x="1448211" y="582417"/>
                  <a:pt x="1448211" y="573987"/>
                </a:cubicBezTo>
                <a:lnTo>
                  <a:pt x="1448084" y="570247"/>
                </a:lnTo>
                <a:cubicBezTo>
                  <a:pt x="1447577" y="562451"/>
                  <a:pt x="1444979" y="556302"/>
                  <a:pt x="1440288" y="551802"/>
                </a:cubicBezTo>
                <a:cubicBezTo>
                  <a:pt x="1435598" y="547302"/>
                  <a:pt x="1429576" y="545020"/>
                  <a:pt x="1422160" y="545020"/>
                </a:cubicBezTo>
                <a:close/>
                <a:moveTo>
                  <a:pt x="1929302" y="544956"/>
                </a:moveTo>
                <a:cubicBezTo>
                  <a:pt x="1921505" y="544956"/>
                  <a:pt x="1915357" y="547491"/>
                  <a:pt x="1910857" y="552499"/>
                </a:cubicBezTo>
                <a:cubicBezTo>
                  <a:pt x="1906356" y="557570"/>
                  <a:pt x="1904138" y="564288"/>
                  <a:pt x="1904138" y="572719"/>
                </a:cubicBezTo>
                <a:lnTo>
                  <a:pt x="1904138" y="573669"/>
                </a:lnTo>
                <a:cubicBezTo>
                  <a:pt x="1904138" y="582416"/>
                  <a:pt x="1906420" y="589325"/>
                  <a:pt x="1910920" y="594269"/>
                </a:cubicBezTo>
                <a:cubicBezTo>
                  <a:pt x="1915420" y="599277"/>
                  <a:pt x="1921632" y="601749"/>
                  <a:pt x="1929428" y="601749"/>
                </a:cubicBezTo>
                <a:cubicBezTo>
                  <a:pt x="1933612" y="601749"/>
                  <a:pt x="1937415" y="600925"/>
                  <a:pt x="1940901" y="599213"/>
                </a:cubicBezTo>
                <a:cubicBezTo>
                  <a:pt x="1944387" y="597502"/>
                  <a:pt x="1947113" y="595157"/>
                  <a:pt x="1949078" y="592051"/>
                </a:cubicBezTo>
                <a:cubicBezTo>
                  <a:pt x="1951043" y="588945"/>
                  <a:pt x="1952120" y="585586"/>
                  <a:pt x="1952120" y="581846"/>
                </a:cubicBezTo>
                <a:lnTo>
                  <a:pt x="1938429" y="581846"/>
                </a:lnTo>
                <a:cubicBezTo>
                  <a:pt x="1938366" y="584318"/>
                  <a:pt x="1937478" y="586283"/>
                  <a:pt x="1935767" y="587804"/>
                </a:cubicBezTo>
                <a:cubicBezTo>
                  <a:pt x="1934056" y="589262"/>
                  <a:pt x="1931837" y="590023"/>
                  <a:pt x="1929175" y="590023"/>
                </a:cubicBezTo>
                <a:lnTo>
                  <a:pt x="1929175" y="589959"/>
                </a:lnTo>
                <a:cubicBezTo>
                  <a:pt x="1925625" y="589959"/>
                  <a:pt x="1923027" y="588755"/>
                  <a:pt x="1921315" y="586283"/>
                </a:cubicBezTo>
                <a:cubicBezTo>
                  <a:pt x="1919604" y="583811"/>
                  <a:pt x="1918717" y="579754"/>
                  <a:pt x="1918717" y="574113"/>
                </a:cubicBezTo>
                <a:lnTo>
                  <a:pt x="1918717" y="572592"/>
                </a:lnTo>
                <a:cubicBezTo>
                  <a:pt x="1918717" y="567014"/>
                  <a:pt x="1919604" y="562957"/>
                  <a:pt x="1921315" y="560485"/>
                </a:cubicBezTo>
                <a:cubicBezTo>
                  <a:pt x="1923090" y="557950"/>
                  <a:pt x="1925625" y="556746"/>
                  <a:pt x="1929048" y="556746"/>
                </a:cubicBezTo>
                <a:cubicBezTo>
                  <a:pt x="1931774" y="556746"/>
                  <a:pt x="1933992" y="557633"/>
                  <a:pt x="1935704" y="559408"/>
                </a:cubicBezTo>
                <a:cubicBezTo>
                  <a:pt x="1937415" y="561246"/>
                  <a:pt x="1938302" y="563528"/>
                  <a:pt x="1938366" y="566380"/>
                </a:cubicBezTo>
                <a:lnTo>
                  <a:pt x="1952057" y="566380"/>
                </a:lnTo>
                <a:cubicBezTo>
                  <a:pt x="1951993" y="559851"/>
                  <a:pt x="1949902" y="554717"/>
                  <a:pt x="1945782" y="550787"/>
                </a:cubicBezTo>
                <a:cubicBezTo>
                  <a:pt x="1941662" y="546921"/>
                  <a:pt x="1936147" y="544956"/>
                  <a:pt x="1929302" y="544956"/>
                </a:cubicBezTo>
                <a:close/>
                <a:moveTo>
                  <a:pt x="1342232" y="527145"/>
                </a:moveTo>
                <a:lnTo>
                  <a:pt x="1342232" y="600798"/>
                </a:lnTo>
                <a:lnTo>
                  <a:pt x="1357444" y="600798"/>
                </a:lnTo>
                <a:lnTo>
                  <a:pt x="1357444" y="570690"/>
                </a:lnTo>
                <a:lnTo>
                  <a:pt x="1386601" y="570690"/>
                </a:lnTo>
                <a:lnTo>
                  <a:pt x="1386601" y="558457"/>
                </a:lnTo>
                <a:lnTo>
                  <a:pt x="1357444" y="558457"/>
                </a:lnTo>
                <a:lnTo>
                  <a:pt x="1357444" y="539442"/>
                </a:lnTo>
                <a:lnTo>
                  <a:pt x="1390214" y="539442"/>
                </a:lnTo>
                <a:lnTo>
                  <a:pt x="1390214" y="527145"/>
                </a:lnTo>
                <a:close/>
                <a:moveTo>
                  <a:pt x="1677601" y="524356"/>
                </a:moveTo>
                <a:cubicBezTo>
                  <a:pt x="1675066" y="524356"/>
                  <a:pt x="1673037" y="525117"/>
                  <a:pt x="1671580" y="526511"/>
                </a:cubicBezTo>
                <a:cubicBezTo>
                  <a:pt x="1670122" y="527906"/>
                  <a:pt x="1669361" y="529680"/>
                  <a:pt x="1669361" y="531899"/>
                </a:cubicBezTo>
                <a:cubicBezTo>
                  <a:pt x="1669361" y="534117"/>
                  <a:pt x="1670122" y="535955"/>
                  <a:pt x="1671643" y="537350"/>
                </a:cubicBezTo>
                <a:cubicBezTo>
                  <a:pt x="1673164" y="538808"/>
                  <a:pt x="1675129" y="539505"/>
                  <a:pt x="1677601" y="539505"/>
                </a:cubicBezTo>
                <a:cubicBezTo>
                  <a:pt x="1680073" y="539505"/>
                  <a:pt x="1682038" y="538808"/>
                  <a:pt x="1683559" y="537350"/>
                </a:cubicBezTo>
                <a:cubicBezTo>
                  <a:pt x="1685017" y="535955"/>
                  <a:pt x="1685778" y="534054"/>
                  <a:pt x="1685778" y="531899"/>
                </a:cubicBezTo>
                <a:cubicBezTo>
                  <a:pt x="1685778" y="529744"/>
                  <a:pt x="1685080" y="527906"/>
                  <a:pt x="1683559" y="526511"/>
                </a:cubicBezTo>
                <a:cubicBezTo>
                  <a:pt x="1682101" y="525053"/>
                  <a:pt x="1680136" y="524356"/>
                  <a:pt x="1677601" y="524356"/>
                </a:cubicBezTo>
                <a:close/>
                <a:moveTo>
                  <a:pt x="1961628" y="523089"/>
                </a:moveTo>
                <a:lnTo>
                  <a:pt x="1961628" y="600799"/>
                </a:lnTo>
                <a:lnTo>
                  <a:pt x="1976270" y="600799"/>
                </a:lnTo>
                <a:lnTo>
                  <a:pt x="1976270" y="561817"/>
                </a:lnTo>
                <a:cubicBezTo>
                  <a:pt x="1978235" y="558521"/>
                  <a:pt x="1981341" y="556873"/>
                  <a:pt x="1985587" y="556873"/>
                </a:cubicBezTo>
                <a:cubicBezTo>
                  <a:pt x="1988693" y="556873"/>
                  <a:pt x="1990975" y="557570"/>
                  <a:pt x="1992306" y="559092"/>
                </a:cubicBezTo>
                <a:cubicBezTo>
                  <a:pt x="1993701" y="560613"/>
                  <a:pt x="1994335" y="562895"/>
                  <a:pt x="1994335" y="566064"/>
                </a:cubicBezTo>
                <a:lnTo>
                  <a:pt x="1994335" y="600799"/>
                </a:lnTo>
                <a:lnTo>
                  <a:pt x="2008976" y="600799"/>
                </a:lnTo>
                <a:lnTo>
                  <a:pt x="2008976" y="565747"/>
                </a:lnTo>
                <a:cubicBezTo>
                  <a:pt x="2008786" y="551929"/>
                  <a:pt x="2002765" y="545020"/>
                  <a:pt x="1990912" y="545020"/>
                </a:cubicBezTo>
                <a:cubicBezTo>
                  <a:pt x="1985017" y="545020"/>
                  <a:pt x="1980136" y="547365"/>
                  <a:pt x="1976270" y="551992"/>
                </a:cubicBezTo>
                <a:lnTo>
                  <a:pt x="1976270" y="523089"/>
                </a:lnTo>
                <a:close/>
                <a:moveTo>
                  <a:pt x="1552923" y="523089"/>
                </a:moveTo>
                <a:lnTo>
                  <a:pt x="1552923" y="600799"/>
                </a:lnTo>
                <a:lnTo>
                  <a:pt x="1567565" y="600799"/>
                </a:lnTo>
                <a:lnTo>
                  <a:pt x="1567565" y="584128"/>
                </a:lnTo>
                <a:lnTo>
                  <a:pt x="1572826" y="578868"/>
                </a:lnTo>
                <a:lnTo>
                  <a:pt x="1586897" y="600799"/>
                </a:lnTo>
                <a:lnTo>
                  <a:pt x="1603694" y="600799"/>
                </a:lnTo>
                <a:lnTo>
                  <a:pt x="1582207" y="568853"/>
                </a:lnTo>
                <a:lnTo>
                  <a:pt x="1601983" y="546034"/>
                </a:lnTo>
                <a:lnTo>
                  <a:pt x="1584425" y="546034"/>
                </a:lnTo>
                <a:lnTo>
                  <a:pt x="1570417" y="562514"/>
                </a:lnTo>
                <a:lnTo>
                  <a:pt x="1567565" y="566127"/>
                </a:lnTo>
                <a:lnTo>
                  <a:pt x="1567565" y="523089"/>
                </a:lnTo>
                <a:close/>
                <a:moveTo>
                  <a:pt x="1885186" y="444809"/>
                </a:moveTo>
                <a:lnTo>
                  <a:pt x="1890637" y="444809"/>
                </a:lnTo>
                <a:lnTo>
                  <a:pt x="1890637" y="454253"/>
                </a:lnTo>
                <a:cubicBezTo>
                  <a:pt x="1889749" y="455901"/>
                  <a:pt x="1888418" y="457169"/>
                  <a:pt x="1886580" y="458120"/>
                </a:cubicBezTo>
                <a:cubicBezTo>
                  <a:pt x="1884742" y="459070"/>
                  <a:pt x="1882777" y="459577"/>
                  <a:pt x="1880622" y="459577"/>
                </a:cubicBezTo>
                <a:cubicBezTo>
                  <a:pt x="1878404" y="459577"/>
                  <a:pt x="1876629" y="459007"/>
                  <a:pt x="1875361" y="457803"/>
                </a:cubicBezTo>
                <a:cubicBezTo>
                  <a:pt x="1874030" y="456598"/>
                  <a:pt x="1873460" y="455140"/>
                  <a:pt x="1873460" y="453302"/>
                </a:cubicBezTo>
                <a:lnTo>
                  <a:pt x="1873460" y="452415"/>
                </a:lnTo>
                <a:cubicBezTo>
                  <a:pt x="1873966" y="447344"/>
                  <a:pt x="1877833" y="444809"/>
                  <a:pt x="1885186" y="444809"/>
                </a:cubicBezTo>
                <a:close/>
                <a:moveTo>
                  <a:pt x="1509505" y="442971"/>
                </a:moveTo>
                <a:lnTo>
                  <a:pt x="1509512" y="443001"/>
                </a:lnTo>
                <a:lnTo>
                  <a:pt x="1509505" y="443034"/>
                </a:lnTo>
                <a:close/>
                <a:moveTo>
                  <a:pt x="1520090" y="425793"/>
                </a:moveTo>
                <a:cubicBezTo>
                  <a:pt x="1524527" y="425793"/>
                  <a:pt x="1527696" y="427695"/>
                  <a:pt x="1529534" y="431498"/>
                </a:cubicBezTo>
                <a:lnTo>
                  <a:pt x="1529534" y="453176"/>
                </a:lnTo>
                <a:cubicBezTo>
                  <a:pt x="1527696" y="457042"/>
                  <a:pt x="1524464" y="458944"/>
                  <a:pt x="1519963" y="458944"/>
                </a:cubicBezTo>
                <a:cubicBezTo>
                  <a:pt x="1516541" y="458944"/>
                  <a:pt x="1513942" y="457549"/>
                  <a:pt x="1512167" y="454824"/>
                </a:cubicBezTo>
                <a:lnTo>
                  <a:pt x="1509512" y="443001"/>
                </a:lnTo>
                <a:lnTo>
                  <a:pt x="1512159" y="430087"/>
                </a:lnTo>
                <a:cubicBezTo>
                  <a:pt x="1513926" y="427219"/>
                  <a:pt x="1516572" y="425793"/>
                  <a:pt x="1520090" y="425793"/>
                </a:cubicBezTo>
                <a:close/>
                <a:moveTo>
                  <a:pt x="1978235" y="425730"/>
                </a:moveTo>
                <a:cubicBezTo>
                  <a:pt x="1981340" y="425730"/>
                  <a:pt x="1983749" y="426617"/>
                  <a:pt x="1985397" y="428392"/>
                </a:cubicBezTo>
                <a:cubicBezTo>
                  <a:pt x="1987109" y="430166"/>
                  <a:pt x="1987996" y="432702"/>
                  <a:pt x="1988059" y="435935"/>
                </a:cubicBezTo>
                <a:lnTo>
                  <a:pt x="1988059" y="437075"/>
                </a:lnTo>
                <a:lnTo>
                  <a:pt x="1967713" y="437075"/>
                </a:lnTo>
                <a:cubicBezTo>
                  <a:pt x="1968220" y="433463"/>
                  <a:pt x="1969361" y="430610"/>
                  <a:pt x="1971199" y="428645"/>
                </a:cubicBezTo>
                <a:cubicBezTo>
                  <a:pt x="1972974" y="426680"/>
                  <a:pt x="1975319" y="425730"/>
                  <a:pt x="1978235" y="425730"/>
                </a:cubicBezTo>
                <a:close/>
                <a:moveTo>
                  <a:pt x="2036104" y="425729"/>
                </a:moveTo>
                <a:cubicBezTo>
                  <a:pt x="2040478" y="425729"/>
                  <a:pt x="2043584" y="427377"/>
                  <a:pt x="2045549" y="430737"/>
                </a:cubicBezTo>
                <a:lnTo>
                  <a:pt x="2045549" y="453872"/>
                </a:lnTo>
                <a:cubicBezTo>
                  <a:pt x="2043584" y="457295"/>
                  <a:pt x="2040414" y="458943"/>
                  <a:pt x="2035978" y="458943"/>
                </a:cubicBezTo>
                <a:cubicBezTo>
                  <a:pt x="2032491" y="458943"/>
                  <a:pt x="2029766" y="457548"/>
                  <a:pt x="2027737" y="454696"/>
                </a:cubicBezTo>
                <a:cubicBezTo>
                  <a:pt x="2025773" y="451844"/>
                  <a:pt x="2024758" y="447977"/>
                  <a:pt x="2024758" y="442970"/>
                </a:cubicBezTo>
                <a:lnTo>
                  <a:pt x="2024822" y="442970"/>
                </a:lnTo>
                <a:cubicBezTo>
                  <a:pt x="2024822" y="437202"/>
                  <a:pt x="2025836" y="432892"/>
                  <a:pt x="2027864" y="430039"/>
                </a:cubicBezTo>
                <a:cubicBezTo>
                  <a:pt x="2029829" y="427187"/>
                  <a:pt x="2032618" y="425729"/>
                  <a:pt x="2036104" y="425729"/>
                </a:cubicBezTo>
                <a:close/>
                <a:moveTo>
                  <a:pt x="1580686" y="425666"/>
                </a:moveTo>
                <a:cubicBezTo>
                  <a:pt x="1584299" y="425666"/>
                  <a:pt x="1587088" y="427061"/>
                  <a:pt x="1589116" y="429850"/>
                </a:cubicBezTo>
                <a:cubicBezTo>
                  <a:pt x="1591081" y="432639"/>
                  <a:pt x="1592095" y="436632"/>
                  <a:pt x="1592095" y="441703"/>
                </a:cubicBezTo>
                <a:cubicBezTo>
                  <a:pt x="1592095" y="447661"/>
                  <a:pt x="1591081" y="452034"/>
                  <a:pt x="1589116" y="454760"/>
                </a:cubicBezTo>
                <a:cubicBezTo>
                  <a:pt x="1587088" y="457549"/>
                  <a:pt x="1584489" y="458880"/>
                  <a:pt x="1580813" y="458880"/>
                </a:cubicBezTo>
                <a:cubicBezTo>
                  <a:pt x="1577136" y="458880"/>
                  <a:pt x="1574348" y="457485"/>
                  <a:pt x="1572383" y="454760"/>
                </a:cubicBezTo>
                <a:cubicBezTo>
                  <a:pt x="1570418" y="452034"/>
                  <a:pt x="1569467" y="448041"/>
                  <a:pt x="1569467" y="442843"/>
                </a:cubicBezTo>
                <a:lnTo>
                  <a:pt x="1569467" y="442780"/>
                </a:lnTo>
                <a:cubicBezTo>
                  <a:pt x="1569467" y="436949"/>
                  <a:pt x="1570418" y="432639"/>
                  <a:pt x="1572383" y="429850"/>
                </a:cubicBezTo>
                <a:cubicBezTo>
                  <a:pt x="1574348" y="427061"/>
                  <a:pt x="1577073" y="425666"/>
                  <a:pt x="1580686" y="425666"/>
                </a:cubicBezTo>
                <a:close/>
                <a:moveTo>
                  <a:pt x="1422160" y="425666"/>
                </a:moveTo>
                <a:cubicBezTo>
                  <a:pt x="1425773" y="425666"/>
                  <a:pt x="1428625" y="427061"/>
                  <a:pt x="1430590" y="429850"/>
                </a:cubicBezTo>
                <a:cubicBezTo>
                  <a:pt x="1432555" y="432639"/>
                  <a:pt x="1433569" y="436632"/>
                  <a:pt x="1433569" y="441703"/>
                </a:cubicBezTo>
                <a:cubicBezTo>
                  <a:pt x="1433569" y="447661"/>
                  <a:pt x="1432619" y="452034"/>
                  <a:pt x="1430590" y="454760"/>
                </a:cubicBezTo>
                <a:cubicBezTo>
                  <a:pt x="1428562" y="457549"/>
                  <a:pt x="1425963" y="458880"/>
                  <a:pt x="1422287" y="458880"/>
                </a:cubicBezTo>
                <a:cubicBezTo>
                  <a:pt x="1418610" y="458880"/>
                  <a:pt x="1415822" y="457485"/>
                  <a:pt x="1413857" y="454760"/>
                </a:cubicBezTo>
                <a:cubicBezTo>
                  <a:pt x="1411892" y="452034"/>
                  <a:pt x="1410941" y="448041"/>
                  <a:pt x="1410941" y="442843"/>
                </a:cubicBezTo>
                <a:lnTo>
                  <a:pt x="1410941" y="442780"/>
                </a:lnTo>
                <a:cubicBezTo>
                  <a:pt x="1410941" y="436949"/>
                  <a:pt x="1411892" y="432639"/>
                  <a:pt x="1413857" y="429850"/>
                </a:cubicBezTo>
                <a:cubicBezTo>
                  <a:pt x="1415822" y="427061"/>
                  <a:pt x="1418547" y="425666"/>
                  <a:pt x="1422160" y="425666"/>
                </a:cubicBezTo>
                <a:close/>
                <a:moveTo>
                  <a:pt x="2073755" y="414955"/>
                </a:moveTo>
                <a:lnTo>
                  <a:pt x="2073755" y="469719"/>
                </a:lnTo>
                <a:lnTo>
                  <a:pt x="2088461" y="469719"/>
                </a:lnTo>
                <a:lnTo>
                  <a:pt x="2088461" y="414955"/>
                </a:lnTo>
                <a:close/>
                <a:moveTo>
                  <a:pt x="2032365" y="414003"/>
                </a:moveTo>
                <a:cubicBezTo>
                  <a:pt x="2025582" y="414003"/>
                  <a:pt x="2020195" y="416538"/>
                  <a:pt x="2016202" y="421673"/>
                </a:cubicBezTo>
                <a:cubicBezTo>
                  <a:pt x="2012208" y="426807"/>
                  <a:pt x="2010180" y="433526"/>
                  <a:pt x="2010180" y="441956"/>
                </a:cubicBezTo>
                <a:lnTo>
                  <a:pt x="2010180" y="442082"/>
                </a:lnTo>
                <a:lnTo>
                  <a:pt x="2010180" y="442716"/>
                </a:lnTo>
                <a:cubicBezTo>
                  <a:pt x="2010180" y="451210"/>
                  <a:pt x="2012208" y="458055"/>
                  <a:pt x="2016265" y="463190"/>
                </a:cubicBezTo>
                <a:cubicBezTo>
                  <a:pt x="2020322" y="468324"/>
                  <a:pt x="2025646" y="470923"/>
                  <a:pt x="2032238" y="470923"/>
                </a:cubicBezTo>
                <a:cubicBezTo>
                  <a:pt x="2037752" y="470923"/>
                  <a:pt x="2042189" y="469021"/>
                  <a:pt x="2045549" y="465218"/>
                </a:cubicBezTo>
                <a:lnTo>
                  <a:pt x="2045549" y="468134"/>
                </a:lnTo>
                <a:cubicBezTo>
                  <a:pt x="2045549" y="471937"/>
                  <a:pt x="2044471" y="474852"/>
                  <a:pt x="2042316" y="476944"/>
                </a:cubicBezTo>
                <a:cubicBezTo>
                  <a:pt x="2040161" y="479036"/>
                  <a:pt x="2037119" y="480050"/>
                  <a:pt x="2033252" y="480050"/>
                </a:cubicBezTo>
                <a:cubicBezTo>
                  <a:pt x="2028055" y="480050"/>
                  <a:pt x="2023681" y="477958"/>
                  <a:pt x="2020005" y="473902"/>
                </a:cubicBezTo>
                <a:lnTo>
                  <a:pt x="2013539" y="482775"/>
                </a:lnTo>
                <a:cubicBezTo>
                  <a:pt x="2015504" y="485311"/>
                  <a:pt x="2018420" y="487403"/>
                  <a:pt x="2022223" y="488987"/>
                </a:cubicBezTo>
                <a:cubicBezTo>
                  <a:pt x="2026026" y="490572"/>
                  <a:pt x="2029956" y="491396"/>
                  <a:pt x="2033949" y="491396"/>
                </a:cubicBezTo>
                <a:cubicBezTo>
                  <a:pt x="2039274" y="491396"/>
                  <a:pt x="2043901" y="490445"/>
                  <a:pt x="2047831" y="488607"/>
                </a:cubicBezTo>
                <a:cubicBezTo>
                  <a:pt x="2051760" y="486705"/>
                  <a:pt x="2054866" y="484043"/>
                  <a:pt x="2057021" y="480494"/>
                </a:cubicBezTo>
                <a:cubicBezTo>
                  <a:pt x="2059176" y="476944"/>
                  <a:pt x="2060254" y="472824"/>
                  <a:pt x="2060254" y="468007"/>
                </a:cubicBezTo>
                <a:lnTo>
                  <a:pt x="2060254" y="415081"/>
                </a:lnTo>
                <a:lnTo>
                  <a:pt x="2047007" y="415081"/>
                </a:lnTo>
                <a:lnTo>
                  <a:pt x="2046373" y="420215"/>
                </a:lnTo>
                <a:cubicBezTo>
                  <a:pt x="2043013" y="416095"/>
                  <a:pt x="2038386" y="414003"/>
                  <a:pt x="2032365" y="414003"/>
                </a:cubicBezTo>
                <a:close/>
                <a:moveTo>
                  <a:pt x="2122815" y="413940"/>
                </a:moveTo>
                <a:cubicBezTo>
                  <a:pt x="2116350" y="413940"/>
                  <a:pt x="2111026" y="415588"/>
                  <a:pt x="2107032" y="418821"/>
                </a:cubicBezTo>
                <a:cubicBezTo>
                  <a:pt x="2102976" y="422053"/>
                  <a:pt x="2100948" y="426110"/>
                  <a:pt x="2100948" y="430991"/>
                </a:cubicBezTo>
                <a:cubicBezTo>
                  <a:pt x="2100948" y="439357"/>
                  <a:pt x="2107476" y="444872"/>
                  <a:pt x="2120470" y="447597"/>
                </a:cubicBezTo>
                <a:cubicBezTo>
                  <a:pt x="2124400" y="448358"/>
                  <a:pt x="2127252" y="449309"/>
                  <a:pt x="2129027" y="450323"/>
                </a:cubicBezTo>
                <a:cubicBezTo>
                  <a:pt x="2130802" y="451400"/>
                  <a:pt x="2131689" y="452795"/>
                  <a:pt x="2131689" y="454570"/>
                </a:cubicBezTo>
                <a:cubicBezTo>
                  <a:pt x="2131689" y="456281"/>
                  <a:pt x="2130992" y="457675"/>
                  <a:pt x="2129534" y="458753"/>
                </a:cubicBezTo>
                <a:cubicBezTo>
                  <a:pt x="2128076" y="459831"/>
                  <a:pt x="2125984" y="460338"/>
                  <a:pt x="2123195" y="460338"/>
                </a:cubicBezTo>
                <a:cubicBezTo>
                  <a:pt x="2120217" y="460338"/>
                  <a:pt x="2117808" y="459640"/>
                  <a:pt x="2116033" y="458246"/>
                </a:cubicBezTo>
                <a:cubicBezTo>
                  <a:pt x="2114195" y="456851"/>
                  <a:pt x="2113244" y="454887"/>
                  <a:pt x="2113117" y="452288"/>
                </a:cubicBezTo>
                <a:lnTo>
                  <a:pt x="2099236" y="452288"/>
                </a:lnTo>
                <a:cubicBezTo>
                  <a:pt x="2099236" y="455584"/>
                  <a:pt x="2100250" y="458690"/>
                  <a:pt x="2102279" y="461542"/>
                </a:cubicBezTo>
                <a:cubicBezTo>
                  <a:pt x="2104307" y="464394"/>
                  <a:pt x="2107096" y="466613"/>
                  <a:pt x="2110645" y="468261"/>
                </a:cubicBezTo>
                <a:cubicBezTo>
                  <a:pt x="2114195" y="469909"/>
                  <a:pt x="2118315" y="470733"/>
                  <a:pt x="2122879" y="470733"/>
                </a:cubicBezTo>
                <a:cubicBezTo>
                  <a:pt x="2129661" y="470733"/>
                  <a:pt x="2135175" y="469212"/>
                  <a:pt x="2139485" y="466106"/>
                </a:cubicBezTo>
                <a:cubicBezTo>
                  <a:pt x="2143732" y="463063"/>
                  <a:pt x="2145887" y="459007"/>
                  <a:pt x="2145887" y="453999"/>
                </a:cubicBezTo>
                <a:cubicBezTo>
                  <a:pt x="2145887" y="447027"/>
                  <a:pt x="2142021" y="442146"/>
                  <a:pt x="2134288" y="439294"/>
                </a:cubicBezTo>
                <a:cubicBezTo>
                  <a:pt x="2131816" y="438343"/>
                  <a:pt x="2128773" y="437583"/>
                  <a:pt x="2125097" y="436822"/>
                </a:cubicBezTo>
                <a:cubicBezTo>
                  <a:pt x="2121421" y="436061"/>
                  <a:pt x="2118822" y="435237"/>
                  <a:pt x="2117301" y="434223"/>
                </a:cubicBezTo>
                <a:cubicBezTo>
                  <a:pt x="2115780" y="433209"/>
                  <a:pt x="2115019" y="431941"/>
                  <a:pt x="2115019" y="430293"/>
                </a:cubicBezTo>
                <a:cubicBezTo>
                  <a:pt x="2115019" y="428582"/>
                  <a:pt x="2115716" y="427187"/>
                  <a:pt x="2117047" y="426046"/>
                </a:cubicBezTo>
                <a:cubicBezTo>
                  <a:pt x="2118378" y="424969"/>
                  <a:pt x="2120280" y="424398"/>
                  <a:pt x="2122752" y="424398"/>
                </a:cubicBezTo>
                <a:cubicBezTo>
                  <a:pt x="2125604" y="424398"/>
                  <a:pt x="2127759" y="425032"/>
                  <a:pt x="2129090" y="426427"/>
                </a:cubicBezTo>
                <a:cubicBezTo>
                  <a:pt x="2130421" y="427821"/>
                  <a:pt x="2131119" y="429533"/>
                  <a:pt x="2131119" y="431624"/>
                </a:cubicBezTo>
                <a:lnTo>
                  <a:pt x="2145761" y="431624"/>
                </a:lnTo>
                <a:cubicBezTo>
                  <a:pt x="2145761" y="426427"/>
                  <a:pt x="2143669" y="422180"/>
                  <a:pt x="2139485" y="418884"/>
                </a:cubicBezTo>
                <a:cubicBezTo>
                  <a:pt x="2135302" y="415588"/>
                  <a:pt x="2129787" y="413940"/>
                  <a:pt x="2122815" y="413940"/>
                </a:cubicBezTo>
                <a:close/>
                <a:moveTo>
                  <a:pt x="1978298" y="413940"/>
                </a:moveTo>
                <a:cubicBezTo>
                  <a:pt x="1973291" y="413940"/>
                  <a:pt x="1968854" y="415144"/>
                  <a:pt x="1964987" y="417490"/>
                </a:cubicBezTo>
                <a:cubicBezTo>
                  <a:pt x="1961057" y="419835"/>
                  <a:pt x="1958078" y="423194"/>
                  <a:pt x="1955923" y="427504"/>
                </a:cubicBezTo>
                <a:cubicBezTo>
                  <a:pt x="1953832" y="431878"/>
                  <a:pt x="1952754" y="436759"/>
                  <a:pt x="1952754" y="442273"/>
                </a:cubicBezTo>
                <a:lnTo>
                  <a:pt x="1952754" y="443667"/>
                </a:lnTo>
                <a:cubicBezTo>
                  <a:pt x="1952754" y="451844"/>
                  <a:pt x="1955289" y="458373"/>
                  <a:pt x="1960297" y="463317"/>
                </a:cubicBezTo>
                <a:cubicBezTo>
                  <a:pt x="1965304" y="468261"/>
                  <a:pt x="1971833" y="470733"/>
                  <a:pt x="1979883" y="470733"/>
                </a:cubicBezTo>
                <a:cubicBezTo>
                  <a:pt x="1984383" y="470733"/>
                  <a:pt x="1988566" y="469909"/>
                  <a:pt x="1992306" y="468134"/>
                </a:cubicBezTo>
                <a:cubicBezTo>
                  <a:pt x="1996046" y="466359"/>
                  <a:pt x="1999025" y="463951"/>
                  <a:pt x="2001243" y="460845"/>
                </a:cubicBezTo>
                <a:lnTo>
                  <a:pt x="1994081" y="452795"/>
                </a:lnTo>
                <a:cubicBezTo>
                  <a:pt x="1990912" y="456915"/>
                  <a:pt x="1986538" y="458943"/>
                  <a:pt x="1980897" y="458943"/>
                </a:cubicBezTo>
                <a:cubicBezTo>
                  <a:pt x="1977284" y="458943"/>
                  <a:pt x="1974241" y="457866"/>
                  <a:pt x="1971896" y="455711"/>
                </a:cubicBezTo>
                <a:cubicBezTo>
                  <a:pt x="1969488" y="453555"/>
                  <a:pt x="1968093" y="450703"/>
                  <a:pt x="1967586" y="447090"/>
                </a:cubicBezTo>
                <a:lnTo>
                  <a:pt x="2002448" y="447090"/>
                </a:lnTo>
                <a:lnTo>
                  <a:pt x="2002448" y="441132"/>
                </a:lnTo>
                <a:cubicBezTo>
                  <a:pt x="2002448" y="432448"/>
                  <a:pt x="2000293" y="425730"/>
                  <a:pt x="1995982" y="421039"/>
                </a:cubicBezTo>
                <a:cubicBezTo>
                  <a:pt x="1991672" y="416285"/>
                  <a:pt x="1985777" y="413940"/>
                  <a:pt x="1978298" y="413940"/>
                </a:cubicBezTo>
                <a:close/>
                <a:moveTo>
                  <a:pt x="1849500" y="413940"/>
                </a:moveTo>
                <a:cubicBezTo>
                  <a:pt x="1844302" y="413940"/>
                  <a:pt x="1840246" y="416475"/>
                  <a:pt x="1837330" y="421483"/>
                </a:cubicBezTo>
                <a:lnTo>
                  <a:pt x="1836950" y="414954"/>
                </a:lnTo>
                <a:lnTo>
                  <a:pt x="1823132" y="414954"/>
                </a:lnTo>
                <a:lnTo>
                  <a:pt x="1823132" y="469719"/>
                </a:lnTo>
                <a:lnTo>
                  <a:pt x="1837774" y="469719"/>
                </a:lnTo>
                <a:lnTo>
                  <a:pt x="1837774" y="433906"/>
                </a:lnTo>
                <a:cubicBezTo>
                  <a:pt x="1839485" y="430166"/>
                  <a:pt x="1843161" y="428265"/>
                  <a:pt x="1848676" y="428265"/>
                </a:cubicBezTo>
                <a:lnTo>
                  <a:pt x="1853874" y="428640"/>
                </a:lnTo>
                <a:lnTo>
                  <a:pt x="1853874" y="428645"/>
                </a:lnTo>
                <a:lnTo>
                  <a:pt x="1853937" y="428645"/>
                </a:lnTo>
                <a:lnTo>
                  <a:pt x="1853874" y="428640"/>
                </a:lnTo>
                <a:lnTo>
                  <a:pt x="1854064" y="414574"/>
                </a:lnTo>
                <a:cubicBezTo>
                  <a:pt x="1852669" y="414194"/>
                  <a:pt x="1851148" y="413940"/>
                  <a:pt x="1849500" y="413940"/>
                </a:cubicBezTo>
                <a:close/>
                <a:moveTo>
                  <a:pt x="1752521" y="413940"/>
                </a:moveTo>
                <a:cubicBezTo>
                  <a:pt x="1745993" y="413940"/>
                  <a:pt x="1740732" y="415588"/>
                  <a:pt x="1736738" y="418821"/>
                </a:cubicBezTo>
                <a:cubicBezTo>
                  <a:pt x="1732682" y="422053"/>
                  <a:pt x="1730653" y="426110"/>
                  <a:pt x="1730653" y="430991"/>
                </a:cubicBezTo>
                <a:cubicBezTo>
                  <a:pt x="1730653" y="439357"/>
                  <a:pt x="1737182" y="444872"/>
                  <a:pt x="1750176" y="447597"/>
                </a:cubicBezTo>
                <a:cubicBezTo>
                  <a:pt x="1754106" y="448358"/>
                  <a:pt x="1756958" y="449309"/>
                  <a:pt x="1758733" y="450323"/>
                </a:cubicBezTo>
                <a:cubicBezTo>
                  <a:pt x="1760508" y="451400"/>
                  <a:pt x="1761395" y="452795"/>
                  <a:pt x="1761395" y="454570"/>
                </a:cubicBezTo>
                <a:lnTo>
                  <a:pt x="1761332" y="454570"/>
                </a:lnTo>
                <a:cubicBezTo>
                  <a:pt x="1761332" y="456281"/>
                  <a:pt x="1760634" y="457675"/>
                  <a:pt x="1759176" y="458753"/>
                </a:cubicBezTo>
                <a:cubicBezTo>
                  <a:pt x="1757782" y="459831"/>
                  <a:pt x="1755627" y="460338"/>
                  <a:pt x="1752838" y="460338"/>
                </a:cubicBezTo>
                <a:cubicBezTo>
                  <a:pt x="1749859" y="460338"/>
                  <a:pt x="1747450" y="459640"/>
                  <a:pt x="1745676" y="458246"/>
                </a:cubicBezTo>
                <a:cubicBezTo>
                  <a:pt x="1743901" y="456851"/>
                  <a:pt x="1742950" y="454887"/>
                  <a:pt x="1742823" y="452288"/>
                </a:cubicBezTo>
                <a:lnTo>
                  <a:pt x="1728942" y="452288"/>
                </a:lnTo>
                <a:cubicBezTo>
                  <a:pt x="1728942" y="455584"/>
                  <a:pt x="1729956" y="458690"/>
                  <a:pt x="1731984" y="461542"/>
                </a:cubicBezTo>
                <a:cubicBezTo>
                  <a:pt x="1734013" y="464394"/>
                  <a:pt x="1736802" y="466613"/>
                  <a:pt x="1740351" y="468261"/>
                </a:cubicBezTo>
                <a:cubicBezTo>
                  <a:pt x="1743901" y="469909"/>
                  <a:pt x="1747957" y="470733"/>
                  <a:pt x="1752584" y="470733"/>
                </a:cubicBezTo>
                <a:cubicBezTo>
                  <a:pt x="1759367" y="470733"/>
                  <a:pt x="1764881" y="469212"/>
                  <a:pt x="1769191" y="466106"/>
                </a:cubicBezTo>
                <a:cubicBezTo>
                  <a:pt x="1773438" y="463063"/>
                  <a:pt x="1775593" y="459007"/>
                  <a:pt x="1775593" y="453999"/>
                </a:cubicBezTo>
                <a:cubicBezTo>
                  <a:pt x="1775593" y="447027"/>
                  <a:pt x="1771727" y="442146"/>
                  <a:pt x="1763994" y="439294"/>
                </a:cubicBezTo>
                <a:cubicBezTo>
                  <a:pt x="1761522" y="438343"/>
                  <a:pt x="1758416" y="437583"/>
                  <a:pt x="1754803" y="436822"/>
                </a:cubicBezTo>
                <a:cubicBezTo>
                  <a:pt x="1751127" y="436061"/>
                  <a:pt x="1748528" y="435237"/>
                  <a:pt x="1747007" y="434223"/>
                </a:cubicBezTo>
                <a:cubicBezTo>
                  <a:pt x="1745485" y="433209"/>
                  <a:pt x="1744725" y="431941"/>
                  <a:pt x="1744725" y="430293"/>
                </a:cubicBezTo>
                <a:cubicBezTo>
                  <a:pt x="1744725" y="428582"/>
                  <a:pt x="1745422" y="427187"/>
                  <a:pt x="1746753" y="426046"/>
                </a:cubicBezTo>
                <a:cubicBezTo>
                  <a:pt x="1748084" y="424969"/>
                  <a:pt x="1749986" y="424398"/>
                  <a:pt x="1752458" y="424398"/>
                </a:cubicBezTo>
                <a:cubicBezTo>
                  <a:pt x="1755373" y="424398"/>
                  <a:pt x="1757465" y="425032"/>
                  <a:pt x="1758796" y="426427"/>
                </a:cubicBezTo>
                <a:cubicBezTo>
                  <a:pt x="1760127" y="427821"/>
                  <a:pt x="1760825" y="429533"/>
                  <a:pt x="1760825" y="431624"/>
                </a:cubicBezTo>
                <a:lnTo>
                  <a:pt x="1775466" y="431624"/>
                </a:lnTo>
                <a:cubicBezTo>
                  <a:pt x="1775466" y="426427"/>
                  <a:pt x="1773375" y="422180"/>
                  <a:pt x="1769191" y="418884"/>
                </a:cubicBezTo>
                <a:cubicBezTo>
                  <a:pt x="1765008" y="415588"/>
                  <a:pt x="1759493" y="413940"/>
                  <a:pt x="1752521" y="413940"/>
                </a:cubicBezTo>
                <a:close/>
                <a:moveTo>
                  <a:pt x="1697630" y="413940"/>
                </a:moveTo>
                <a:cubicBezTo>
                  <a:pt x="1691165" y="413940"/>
                  <a:pt x="1685841" y="415588"/>
                  <a:pt x="1681847" y="418821"/>
                </a:cubicBezTo>
                <a:cubicBezTo>
                  <a:pt x="1677791" y="422053"/>
                  <a:pt x="1675762" y="426110"/>
                  <a:pt x="1675762" y="430991"/>
                </a:cubicBezTo>
                <a:cubicBezTo>
                  <a:pt x="1675762" y="439357"/>
                  <a:pt x="1682291" y="444872"/>
                  <a:pt x="1695285" y="447597"/>
                </a:cubicBezTo>
                <a:cubicBezTo>
                  <a:pt x="1699215" y="448358"/>
                  <a:pt x="1702067" y="449309"/>
                  <a:pt x="1703842" y="450323"/>
                </a:cubicBezTo>
                <a:cubicBezTo>
                  <a:pt x="1705617" y="451400"/>
                  <a:pt x="1706504" y="452795"/>
                  <a:pt x="1706504" y="454570"/>
                </a:cubicBezTo>
                <a:cubicBezTo>
                  <a:pt x="1706504" y="456281"/>
                  <a:pt x="1705807" y="457675"/>
                  <a:pt x="1704349" y="458753"/>
                </a:cubicBezTo>
                <a:cubicBezTo>
                  <a:pt x="1702891" y="459831"/>
                  <a:pt x="1700799" y="460338"/>
                  <a:pt x="1698010" y="460338"/>
                </a:cubicBezTo>
                <a:cubicBezTo>
                  <a:pt x="1695031" y="460338"/>
                  <a:pt x="1692623" y="459640"/>
                  <a:pt x="1690848" y="458246"/>
                </a:cubicBezTo>
                <a:cubicBezTo>
                  <a:pt x="1689010" y="456851"/>
                  <a:pt x="1688059" y="454887"/>
                  <a:pt x="1687932" y="452288"/>
                </a:cubicBezTo>
                <a:lnTo>
                  <a:pt x="1674051" y="452288"/>
                </a:lnTo>
                <a:cubicBezTo>
                  <a:pt x="1674051" y="455584"/>
                  <a:pt x="1675065" y="458690"/>
                  <a:pt x="1677093" y="461542"/>
                </a:cubicBezTo>
                <a:cubicBezTo>
                  <a:pt x="1679122" y="464394"/>
                  <a:pt x="1681911" y="466613"/>
                  <a:pt x="1685460" y="468261"/>
                </a:cubicBezTo>
                <a:cubicBezTo>
                  <a:pt x="1689010" y="469909"/>
                  <a:pt x="1693130" y="470733"/>
                  <a:pt x="1697693" y="470733"/>
                </a:cubicBezTo>
                <a:cubicBezTo>
                  <a:pt x="1704476" y="470733"/>
                  <a:pt x="1709990" y="469212"/>
                  <a:pt x="1714300" y="466106"/>
                </a:cubicBezTo>
                <a:cubicBezTo>
                  <a:pt x="1718547" y="463063"/>
                  <a:pt x="1720702" y="459007"/>
                  <a:pt x="1720702" y="453999"/>
                </a:cubicBezTo>
                <a:cubicBezTo>
                  <a:pt x="1720702" y="447027"/>
                  <a:pt x="1716836" y="442146"/>
                  <a:pt x="1709103" y="439294"/>
                </a:cubicBezTo>
                <a:cubicBezTo>
                  <a:pt x="1706631" y="438343"/>
                  <a:pt x="1703525" y="437583"/>
                  <a:pt x="1699912" y="436822"/>
                </a:cubicBezTo>
                <a:cubicBezTo>
                  <a:pt x="1696236" y="436061"/>
                  <a:pt x="1693637" y="435237"/>
                  <a:pt x="1692116" y="434223"/>
                </a:cubicBezTo>
                <a:cubicBezTo>
                  <a:pt x="1690594" y="433209"/>
                  <a:pt x="1689834" y="431941"/>
                  <a:pt x="1689834" y="430293"/>
                </a:cubicBezTo>
                <a:cubicBezTo>
                  <a:pt x="1689834" y="428582"/>
                  <a:pt x="1690531" y="427187"/>
                  <a:pt x="1691862" y="426046"/>
                </a:cubicBezTo>
                <a:cubicBezTo>
                  <a:pt x="1693193" y="424969"/>
                  <a:pt x="1695095" y="424398"/>
                  <a:pt x="1697567" y="424398"/>
                </a:cubicBezTo>
                <a:cubicBezTo>
                  <a:pt x="1700419" y="424398"/>
                  <a:pt x="1702574" y="425032"/>
                  <a:pt x="1703905" y="426427"/>
                </a:cubicBezTo>
                <a:cubicBezTo>
                  <a:pt x="1705236" y="427821"/>
                  <a:pt x="1705934" y="429533"/>
                  <a:pt x="1705934" y="431624"/>
                </a:cubicBezTo>
                <a:lnTo>
                  <a:pt x="1720575" y="431624"/>
                </a:lnTo>
                <a:cubicBezTo>
                  <a:pt x="1720575" y="426427"/>
                  <a:pt x="1718484" y="422180"/>
                  <a:pt x="1714300" y="418884"/>
                </a:cubicBezTo>
                <a:cubicBezTo>
                  <a:pt x="1710117" y="415588"/>
                  <a:pt x="1704602" y="413940"/>
                  <a:pt x="1697630" y="413940"/>
                </a:cubicBezTo>
                <a:close/>
                <a:moveTo>
                  <a:pt x="1646859" y="413940"/>
                </a:moveTo>
                <a:cubicBezTo>
                  <a:pt x="1640330" y="413940"/>
                  <a:pt x="1635069" y="416412"/>
                  <a:pt x="1631140" y="421293"/>
                </a:cubicBezTo>
                <a:lnTo>
                  <a:pt x="1630696" y="414954"/>
                </a:lnTo>
                <a:lnTo>
                  <a:pt x="1630632" y="414954"/>
                </a:lnTo>
                <a:lnTo>
                  <a:pt x="1616878" y="414954"/>
                </a:lnTo>
                <a:lnTo>
                  <a:pt x="1616878" y="469719"/>
                </a:lnTo>
                <a:lnTo>
                  <a:pt x="1631520" y="469719"/>
                </a:lnTo>
                <a:lnTo>
                  <a:pt x="1631520" y="430991"/>
                </a:lnTo>
                <a:cubicBezTo>
                  <a:pt x="1633612" y="427504"/>
                  <a:pt x="1636654" y="425730"/>
                  <a:pt x="1640774" y="425730"/>
                </a:cubicBezTo>
                <a:cubicBezTo>
                  <a:pt x="1643880" y="425730"/>
                  <a:pt x="1646162" y="426427"/>
                  <a:pt x="1647493" y="427821"/>
                </a:cubicBezTo>
                <a:cubicBezTo>
                  <a:pt x="1648824" y="429216"/>
                  <a:pt x="1649521" y="431498"/>
                  <a:pt x="1649521" y="434603"/>
                </a:cubicBezTo>
                <a:lnTo>
                  <a:pt x="1649521" y="469719"/>
                </a:lnTo>
                <a:lnTo>
                  <a:pt x="1664163" y="469719"/>
                </a:lnTo>
                <a:lnTo>
                  <a:pt x="1664163" y="434350"/>
                </a:lnTo>
                <a:cubicBezTo>
                  <a:pt x="1664100" y="427568"/>
                  <a:pt x="1662642" y="422497"/>
                  <a:pt x="1659789" y="419074"/>
                </a:cubicBezTo>
                <a:cubicBezTo>
                  <a:pt x="1657001" y="415651"/>
                  <a:pt x="1652690" y="413940"/>
                  <a:pt x="1646859" y="413940"/>
                </a:cubicBezTo>
                <a:close/>
                <a:moveTo>
                  <a:pt x="1580686" y="413940"/>
                </a:moveTo>
                <a:cubicBezTo>
                  <a:pt x="1575488" y="413940"/>
                  <a:pt x="1570925" y="415081"/>
                  <a:pt x="1566995" y="417426"/>
                </a:cubicBezTo>
                <a:cubicBezTo>
                  <a:pt x="1563065" y="419771"/>
                  <a:pt x="1560086" y="423067"/>
                  <a:pt x="1557994" y="427314"/>
                </a:cubicBezTo>
                <a:cubicBezTo>
                  <a:pt x="1555839" y="431561"/>
                  <a:pt x="1554825" y="436378"/>
                  <a:pt x="1554825" y="441829"/>
                </a:cubicBezTo>
                <a:lnTo>
                  <a:pt x="1554825" y="442463"/>
                </a:lnTo>
                <a:cubicBezTo>
                  <a:pt x="1554825" y="451147"/>
                  <a:pt x="1557234" y="458056"/>
                  <a:pt x="1561924" y="463127"/>
                </a:cubicBezTo>
                <a:cubicBezTo>
                  <a:pt x="1566615" y="468197"/>
                  <a:pt x="1572890" y="470733"/>
                  <a:pt x="1580813" y="470733"/>
                </a:cubicBezTo>
                <a:cubicBezTo>
                  <a:pt x="1588736" y="470733"/>
                  <a:pt x="1595011" y="468197"/>
                  <a:pt x="1599701" y="463127"/>
                </a:cubicBezTo>
                <a:cubicBezTo>
                  <a:pt x="1604392" y="458056"/>
                  <a:pt x="1606737" y="451337"/>
                  <a:pt x="1606737" y="442907"/>
                </a:cubicBezTo>
                <a:lnTo>
                  <a:pt x="1606610" y="439167"/>
                </a:lnTo>
                <a:cubicBezTo>
                  <a:pt x="1606103" y="431371"/>
                  <a:pt x="1603504" y="425222"/>
                  <a:pt x="1598814" y="420722"/>
                </a:cubicBezTo>
                <a:cubicBezTo>
                  <a:pt x="1594124" y="416222"/>
                  <a:pt x="1588102" y="413940"/>
                  <a:pt x="1580686" y="413940"/>
                </a:cubicBezTo>
                <a:close/>
                <a:moveTo>
                  <a:pt x="1485038" y="413940"/>
                </a:moveTo>
                <a:cubicBezTo>
                  <a:pt x="1479904" y="413940"/>
                  <a:pt x="1475847" y="416475"/>
                  <a:pt x="1472868" y="421483"/>
                </a:cubicBezTo>
                <a:lnTo>
                  <a:pt x="1472488" y="414954"/>
                </a:lnTo>
                <a:lnTo>
                  <a:pt x="1458670" y="414954"/>
                </a:lnTo>
                <a:lnTo>
                  <a:pt x="1458670" y="469719"/>
                </a:lnTo>
                <a:lnTo>
                  <a:pt x="1473312" y="469719"/>
                </a:lnTo>
                <a:lnTo>
                  <a:pt x="1473312" y="433906"/>
                </a:lnTo>
                <a:cubicBezTo>
                  <a:pt x="1475087" y="430166"/>
                  <a:pt x="1478699" y="428265"/>
                  <a:pt x="1484214" y="428265"/>
                </a:cubicBezTo>
                <a:lnTo>
                  <a:pt x="1489412" y="428640"/>
                </a:lnTo>
                <a:lnTo>
                  <a:pt x="1489412" y="428645"/>
                </a:lnTo>
                <a:lnTo>
                  <a:pt x="1489475" y="428645"/>
                </a:lnTo>
                <a:lnTo>
                  <a:pt x="1489412" y="428640"/>
                </a:lnTo>
                <a:lnTo>
                  <a:pt x="1489602" y="414574"/>
                </a:lnTo>
                <a:cubicBezTo>
                  <a:pt x="1488207" y="414194"/>
                  <a:pt x="1486686" y="413940"/>
                  <a:pt x="1485038" y="413940"/>
                </a:cubicBezTo>
                <a:close/>
                <a:moveTo>
                  <a:pt x="1422160" y="413940"/>
                </a:moveTo>
                <a:cubicBezTo>
                  <a:pt x="1416962" y="413940"/>
                  <a:pt x="1412399" y="415081"/>
                  <a:pt x="1408469" y="417426"/>
                </a:cubicBezTo>
                <a:cubicBezTo>
                  <a:pt x="1404539" y="419771"/>
                  <a:pt x="1401497" y="423067"/>
                  <a:pt x="1399405" y="427314"/>
                </a:cubicBezTo>
                <a:cubicBezTo>
                  <a:pt x="1397377" y="431561"/>
                  <a:pt x="1396299" y="436378"/>
                  <a:pt x="1396299" y="441829"/>
                </a:cubicBezTo>
                <a:lnTo>
                  <a:pt x="1396362" y="441766"/>
                </a:lnTo>
                <a:lnTo>
                  <a:pt x="1396362" y="442463"/>
                </a:lnTo>
                <a:cubicBezTo>
                  <a:pt x="1396362" y="451147"/>
                  <a:pt x="1398708" y="458056"/>
                  <a:pt x="1403398" y="463127"/>
                </a:cubicBezTo>
                <a:cubicBezTo>
                  <a:pt x="1408089" y="468197"/>
                  <a:pt x="1414364" y="470733"/>
                  <a:pt x="1422287" y="470733"/>
                </a:cubicBezTo>
                <a:cubicBezTo>
                  <a:pt x="1430210" y="470733"/>
                  <a:pt x="1436485" y="468197"/>
                  <a:pt x="1441175" y="463127"/>
                </a:cubicBezTo>
                <a:cubicBezTo>
                  <a:pt x="1445866" y="458056"/>
                  <a:pt x="1448211" y="451337"/>
                  <a:pt x="1448211" y="442907"/>
                </a:cubicBezTo>
                <a:lnTo>
                  <a:pt x="1448084" y="439167"/>
                </a:lnTo>
                <a:cubicBezTo>
                  <a:pt x="1447577" y="431371"/>
                  <a:pt x="1444979" y="425222"/>
                  <a:pt x="1440288" y="420722"/>
                </a:cubicBezTo>
                <a:cubicBezTo>
                  <a:pt x="1435598" y="416222"/>
                  <a:pt x="1429576" y="413940"/>
                  <a:pt x="1422160" y="413940"/>
                </a:cubicBezTo>
                <a:close/>
                <a:moveTo>
                  <a:pt x="1883348" y="413877"/>
                </a:moveTo>
                <a:cubicBezTo>
                  <a:pt x="1878911" y="413877"/>
                  <a:pt x="1874917" y="414701"/>
                  <a:pt x="1871304" y="416222"/>
                </a:cubicBezTo>
                <a:cubicBezTo>
                  <a:pt x="1867691" y="417743"/>
                  <a:pt x="1864966" y="419899"/>
                  <a:pt x="1863001" y="422561"/>
                </a:cubicBezTo>
                <a:cubicBezTo>
                  <a:pt x="1861036" y="425286"/>
                  <a:pt x="1860085" y="428202"/>
                  <a:pt x="1860085" y="431371"/>
                </a:cubicBezTo>
                <a:lnTo>
                  <a:pt x="1874727" y="431371"/>
                </a:lnTo>
                <a:cubicBezTo>
                  <a:pt x="1874727" y="429279"/>
                  <a:pt x="1875424" y="427695"/>
                  <a:pt x="1876819" y="426491"/>
                </a:cubicBezTo>
                <a:cubicBezTo>
                  <a:pt x="1878213" y="425286"/>
                  <a:pt x="1880115" y="424716"/>
                  <a:pt x="1882587" y="424716"/>
                </a:cubicBezTo>
                <a:cubicBezTo>
                  <a:pt x="1885376" y="424716"/>
                  <a:pt x="1887404" y="425476"/>
                  <a:pt x="1888735" y="426998"/>
                </a:cubicBezTo>
                <a:cubicBezTo>
                  <a:pt x="1890066" y="428519"/>
                  <a:pt x="1890700" y="430547"/>
                  <a:pt x="1890700" y="433083"/>
                </a:cubicBezTo>
                <a:lnTo>
                  <a:pt x="1890700" y="436252"/>
                </a:lnTo>
                <a:lnTo>
                  <a:pt x="1883981" y="436252"/>
                </a:lnTo>
                <a:cubicBezTo>
                  <a:pt x="1875868" y="436252"/>
                  <a:pt x="1869656" y="437836"/>
                  <a:pt x="1865346" y="440942"/>
                </a:cubicBezTo>
                <a:cubicBezTo>
                  <a:pt x="1861036" y="444048"/>
                  <a:pt x="1858881" y="448548"/>
                  <a:pt x="1858881" y="454316"/>
                </a:cubicBezTo>
                <a:cubicBezTo>
                  <a:pt x="1858881" y="459007"/>
                  <a:pt x="1860592" y="462937"/>
                  <a:pt x="1864142" y="466043"/>
                </a:cubicBezTo>
                <a:cubicBezTo>
                  <a:pt x="1867628" y="469149"/>
                  <a:pt x="1872065" y="470733"/>
                  <a:pt x="1877453" y="470733"/>
                </a:cubicBezTo>
                <a:cubicBezTo>
                  <a:pt x="1883094" y="470733"/>
                  <a:pt x="1887721" y="468768"/>
                  <a:pt x="1891271" y="464838"/>
                </a:cubicBezTo>
                <a:cubicBezTo>
                  <a:pt x="1891588" y="466740"/>
                  <a:pt x="1892031" y="468388"/>
                  <a:pt x="1892728" y="469719"/>
                </a:cubicBezTo>
                <a:lnTo>
                  <a:pt x="1892792" y="469656"/>
                </a:lnTo>
                <a:lnTo>
                  <a:pt x="1907560" y="469656"/>
                </a:lnTo>
                <a:lnTo>
                  <a:pt x="1907560" y="468832"/>
                </a:lnTo>
                <a:cubicBezTo>
                  <a:pt x="1906166" y="466169"/>
                  <a:pt x="1905405" y="462240"/>
                  <a:pt x="1905405" y="457042"/>
                </a:cubicBezTo>
                <a:lnTo>
                  <a:pt x="1905405" y="433273"/>
                </a:lnTo>
                <a:cubicBezTo>
                  <a:pt x="1905405" y="427188"/>
                  <a:pt x="1903377" y="422371"/>
                  <a:pt x="1899447" y="419011"/>
                </a:cubicBezTo>
                <a:cubicBezTo>
                  <a:pt x="1895454" y="415588"/>
                  <a:pt x="1890130" y="413877"/>
                  <a:pt x="1883348" y="413877"/>
                </a:cubicBezTo>
                <a:close/>
                <a:moveTo>
                  <a:pt x="1920999" y="401517"/>
                </a:moveTo>
                <a:lnTo>
                  <a:pt x="1920999" y="414955"/>
                </a:lnTo>
                <a:lnTo>
                  <a:pt x="1913012" y="414955"/>
                </a:lnTo>
                <a:lnTo>
                  <a:pt x="1913012" y="425667"/>
                </a:lnTo>
                <a:lnTo>
                  <a:pt x="1920999" y="425667"/>
                </a:lnTo>
                <a:lnTo>
                  <a:pt x="1920999" y="455204"/>
                </a:lnTo>
                <a:cubicBezTo>
                  <a:pt x="1921189" y="465536"/>
                  <a:pt x="1926386" y="470733"/>
                  <a:pt x="1936654" y="470733"/>
                </a:cubicBezTo>
                <a:cubicBezTo>
                  <a:pt x="1939697" y="470733"/>
                  <a:pt x="1942676" y="470289"/>
                  <a:pt x="1945528" y="469402"/>
                </a:cubicBezTo>
                <a:lnTo>
                  <a:pt x="1945528" y="458310"/>
                </a:lnTo>
                <a:cubicBezTo>
                  <a:pt x="1944261" y="458563"/>
                  <a:pt x="1942866" y="458690"/>
                  <a:pt x="1941218" y="458690"/>
                </a:cubicBezTo>
                <a:cubicBezTo>
                  <a:pt x="1939063" y="458690"/>
                  <a:pt x="1937542" y="458246"/>
                  <a:pt x="1936781" y="457359"/>
                </a:cubicBezTo>
                <a:cubicBezTo>
                  <a:pt x="1936021" y="456472"/>
                  <a:pt x="1935640" y="455014"/>
                  <a:pt x="1935640" y="452985"/>
                </a:cubicBezTo>
                <a:lnTo>
                  <a:pt x="1935640" y="425667"/>
                </a:lnTo>
                <a:lnTo>
                  <a:pt x="1945021" y="425667"/>
                </a:lnTo>
                <a:lnTo>
                  <a:pt x="1945021" y="414955"/>
                </a:lnTo>
                <a:lnTo>
                  <a:pt x="1935640" y="414955"/>
                </a:lnTo>
                <a:lnTo>
                  <a:pt x="1935640" y="401517"/>
                </a:lnTo>
                <a:close/>
                <a:moveTo>
                  <a:pt x="1789411" y="401517"/>
                </a:moveTo>
                <a:lnTo>
                  <a:pt x="1789411" y="414955"/>
                </a:lnTo>
                <a:lnTo>
                  <a:pt x="1781425" y="414955"/>
                </a:lnTo>
                <a:lnTo>
                  <a:pt x="1781425" y="425667"/>
                </a:lnTo>
                <a:lnTo>
                  <a:pt x="1789411" y="425667"/>
                </a:lnTo>
                <a:lnTo>
                  <a:pt x="1789411" y="455204"/>
                </a:lnTo>
                <a:cubicBezTo>
                  <a:pt x="1789602" y="465536"/>
                  <a:pt x="1794799" y="470733"/>
                  <a:pt x="1805067" y="470733"/>
                </a:cubicBezTo>
                <a:cubicBezTo>
                  <a:pt x="1808110" y="470733"/>
                  <a:pt x="1811089" y="470289"/>
                  <a:pt x="1813941" y="469402"/>
                </a:cubicBezTo>
                <a:lnTo>
                  <a:pt x="1813941" y="458310"/>
                </a:lnTo>
                <a:cubicBezTo>
                  <a:pt x="1812674" y="458563"/>
                  <a:pt x="1811279" y="458690"/>
                  <a:pt x="1809631" y="458690"/>
                </a:cubicBezTo>
                <a:cubicBezTo>
                  <a:pt x="1807476" y="458690"/>
                  <a:pt x="1805955" y="458246"/>
                  <a:pt x="1805194" y="457359"/>
                </a:cubicBezTo>
                <a:cubicBezTo>
                  <a:pt x="1804434" y="456472"/>
                  <a:pt x="1804053" y="455014"/>
                  <a:pt x="1804053" y="452985"/>
                </a:cubicBezTo>
                <a:lnTo>
                  <a:pt x="1804053" y="425667"/>
                </a:lnTo>
                <a:lnTo>
                  <a:pt x="1813434" y="425667"/>
                </a:lnTo>
                <a:lnTo>
                  <a:pt x="1813434" y="414955"/>
                </a:lnTo>
                <a:lnTo>
                  <a:pt x="1804053" y="414955"/>
                </a:lnTo>
                <a:lnTo>
                  <a:pt x="1804053" y="401517"/>
                </a:lnTo>
                <a:close/>
                <a:moveTo>
                  <a:pt x="1342232" y="396002"/>
                </a:moveTo>
                <a:lnTo>
                  <a:pt x="1342232" y="469718"/>
                </a:lnTo>
                <a:lnTo>
                  <a:pt x="1357444" y="469718"/>
                </a:lnTo>
                <a:lnTo>
                  <a:pt x="1357444" y="439611"/>
                </a:lnTo>
                <a:lnTo>
                  <a:pt x="1386601" y="439611"/>
                </a:lnTo>
                <a:lnTo>
                  <a:pt x="1386601" y="427377"/>
                </a:lnTo>
                <a:lnTo>
                  <a:pt x="1357444" y="427377"/>
                </a:lnTo>
                <a:lnTo>
                  <a:pt x="1357444" y="408299"/>
                </a:lnTo>
                <a:lnTo>
                  <a:pt x="1390214" y="408299"/>
                </a:lnTo>
                <a:lnTo>
                  <a:pt x="1390214" y="396002"/>
                </a:lnTo>
                <a:close/>
                <a:moveTo>
                  <a:pt x="2081108" y="393277"/>
                </a:moveTo>
                <a:cubicBezTo>
                  <a:pt x="2078573" y="393277"/>
                  <a:pt x="2076544" y="394038"/>
                  <a:pt x="2075086" y="395432"/>
                </a:cubicBezTo>
                <a:cubicBezTo>
                  <a:pt x="2073629" y="396827"/>
                  <a:pt x="2072868" y="398601"/>
                  <a:pt x="2072868" y="400820"/>
                </a:cubicBezTo>
                <a:cubicBezTo>
                  <a:pt x="2072868" y="403038"/>
                  <a:pt x="2073629" y="404876"/>
                  <a:pt x="2075150" y="406271"/>
                </a:cubicBezTo>
                <a:cubicBezTo>
                  <a:pt x="2076671" y="407729"/>
                  <a:pt x="2078636" y="408426"/>
                  <a:pt x="2081108" y="408426"/>
                </a:cubicBezTo>
                <a:cubicBezTo>
                  <a:pt x="2083580" y="408426"/>
                  <a:pt x="2085545" y="407729"/>
                  <a:pt x="2087066" y="406271"/>
                </a:cubicBezTo>
                <a:cubicBezTo>
                  <a:pt x="2088524" y="404876"/>
                  <a:pt x="2089285" y="402975"/>
                  <a:pt x="2089285" y="400820"/>
                </a:cubicBezTo>
                <a:cubicBezTo>
                  <a:pt x="2089285" y="398665"/>
                  <a:pt x="2088524" y="396827"/>
                  <a:pt x="2087066" y="395432"/>
                </a:cubicBezTo>
                <a:cubicBezTo>
                  <a:pt x="2085608" y="393974"/>
                  <a:pt x="2083643" y="393277"/>
                  <a:pt x="2081108" y="393277"/>
                </a:cubicBezTo>
                <a:close/>
                <a:moveTo>
                  <a:pt x="2156916" y="392009"/>
                </a:moveTo>
                <a:lnTo>
                  <a:pt x="2156916" y="469719"/>
                </a:lnTo>
                <a:lnTo>
                  <a:pt x="2171495" y="469719"/>
                </a:lnTo>
                <a:lnTo>
                  <a:pt x="2171495" y="453049"/>
                </a:lnTo>
                <a:lnTo>
                  <a:pt x="2176755" y="447788"/>
                </a:lnTo>
                <a:lnTo>
                  <a:pt x="2190827" y="469719"/>
                </a:lnTo>
                <a:lnTo>
                  <a:pt x="2207624" y="469719"/>
                </a:lnTo>
                <a:lnTo>
                  <a:pt x="2186136" y="437773"/>
                </a:lnTo>
                <a:lnTo>
                  <a:pt x="2205912" y="414954"/>
                </a:lnTo>
                <a:lnTo>
                  <a:pt x="2188355" y="414954"/>
                </a:lnTo>
                <a:lnTo>
                  <a:pt x="2174347" y="431434"/>
                </a:lnTo>
                <a:lnTo>
                  <a:pt x="2171495" y="435047"/>
                </a:lnTo>
                <a:lnTo>
                  <a:pt x="2171495" y="392009"/>
                </a:lnTo>
                <a:close/>
                <a:moveTo>
                  <a:pt x="1055987" y="392009"/>
                </a:moveTo>
                <a:lnTo>
                  <a:pt x="1126218" y="392009"/>
                </a:lnTo>
                <a:lnTo>
                  <a:pt x="1126218" y="732956"/>
                </a:lnTo>
                <a:lnTo>
                  <a:pt x="1055987" y="732956"/>
                </a:lnTo>
                <a:close/>
                <a:moveTo>
                  <a:pt x="765242" y="392009"/>
                </a:moveTo>
                <a:lnTo>
                  <a:pt x="987215" y="392009"/>
                </a:lnTo>
                <a:lnTo>
                  <a:pt x="987215" y="448929"/>
                </a:lnTo>
                <a:lnTo>
                  <a:pt x="835472" y="448929"/>
                </a:lnTo>
                <a:lnTo>
                  <a:pt x="835472" y="536970"/>
                </a:lnTo>
                <a:lnTo>
                  <a:pt x="970355" y="536970"/>
                </a:lnTo>
                <a:lnTo>
                  <a:pt x="970355" y="593636"/>
                </a:lnTo>
                <a:lnTo>
                  <a:pt x="835472" y="593636"/>
                </a:lnTo>
                <a:lnTo>
                  <a:pt x="835472" y="732956"/>
                </a:lnTo>
                <a:lnTo>
                  <a:pt x="765242" y="732956"/>
                </a:lnTo>
                <a:close/>
                <a:moveTo>
                  <a:pt x="478933" y="392009"/>
                </a:moveTo>
                <a:lnTo>
                  <a:pt x="700906" y="392009"/>
                </a:lnTo>
                <a:lnTo>
                  <a:pt x="700906" y="448929"/>
                </a:lnTo>
                <a:lnTo>
                  <a:pt x="549163" y="448929"/>
                </a:lnTo>
                <a:lnTo>
                  <a:pt x="549163" y="536970"/>
                </a:lnTo>
                <a:lnTo>
                  <a:pt x="684046" y="536970"/>
                </a:lnTo>
                <a:lnTo>
                  <a:pt x="684046" y="593636"/>
                </a:lnTo>
                <a:lnTo>
                  <a:pt x="549163" y="593636"/>
                </a:lnTo>
                <a:lnTo>
                  <a:pt x="549163" y="732956"/>
                </a:lnTo>
                <a:lnTo>
                  <a:pt x="478933" y="732956"/>
                </a:lnTo>
                <a:close/>
                <a:moveTo>
                  <a:pt x="1529534" y="391946"/>
                </a:moveTo>
                <a:lnTo>
                  <a:pt x="1529534" y="419899"/>
                </a:lnTo>
                <a:cubicBezTo>
                  <a:pt x="1526112" y="415969"/>
                  <a:pt x="1521675" y="413941"/>
                  <a:pt x="1516350" y="413941"/>
                </a:cubicBezTo>
                <a:cubicBezTo>
                  <a:pt x="1509695" y="413941"/>
                  <a:pt x="1504434" y="416476"/>
                  <a:pt x="1500631" y="421547"/>
                </a:cubicBezTo>
                <a:cubicBezTo>
                  <a:pt x="1496765" y="426617"/>
                  <a:pt x="1494863" y="433400"/>
                  <a:pt x="1494863" y="441957"/>
                </a:cubicBezTo>
                <a:lnTo>
                  <a:pt x="1494926" y="441893"/>
                </a:lnTo>
                <a:cubicBezTo>
                  <a:pt x="1494926" y="450894"/>
                  <a:pt x="1496891" y="457993"/>
                  <a:pt x="1500758" y="463064"/>
                </a:cubicBezTo>
                <a:cubicBezTo>
                  <a:pt x="1504688" y="468134"/>
                  <a:pt x="1509822" y="470670"/>
                  <a:pt x="1516287" y="470670"/>
                </a:cubicBezTo>
                <a:cubicBezTo>
                  <a:pt x="1521992" y="470670"/>
                  <a:pt x="1526682" y="468388"/>
                  <a:pt x="1530358" y="463824"/>
                </a:cubicBezTo>
                <a:lnTo>
                  <a:pt x="1531056" y="469656"/>
                </a:lnTo>
                <a:lnTo>
                  <a:pt x="1544240" y="469656"/>
                </a:lnTo>
                <a:lnTo>
                  <a:pt x="1544240" y="391946"/>
                </a:lnTo>
                <a:close/>
                <a:moveTo>
                  <a:pt x="382588" y="308912"/>
                </a:moveTo>
                <a:lnTo>
                  <a:pt x="382588" y="815990"/>
                </a:lnTo>
                <a:lnTo>
                  <a:pt x="1222562" y="815990"/>
                </a:lnTo>
                <a:lnTo>
                  <a:pt x="1222562" y="308912"/>
                </a:lnTo>
                <a:close/>
                <a:moveTo>
                  <a:pt x="0" y="0"/>
                </a:moveTo>
                <a:lnTo>
                  <a:pt x="12192000" y="0"/>
                </a:lnTo>
                <a:lnTo>
                  <a:pt x="12192000" y="6858000"/>
                </a:lnTo>
                <a:lnTo>
                  <a:pt x="0" y="6858000"/>
                </a:lnTo>
                <a:close/>
              </a:path>
            </a:pathLst>
          </a:custGeom>
          <a:solidFill>
            <a:schemeClr val="bg1">
              <a:lumMod val="85000"/>
            </a:schemeClr>
          </a:solidFill>
        </p:spPr>
        <p:txBody>
          <a:bodyPr wrap="square" bIns="540000" anchor="ctr">
            <a:noAutofit/>
          </a:bodyPr>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450181" y="2100264"/>
            <a:ext cx="5331618" cy="1227823"/>
          </a:xfrm>
        </p:spPr>
        <p:txBody>
          <a:bodyPr anchor="b"/>
          <a:lstStyle>
            <a:lvl1pPr algn="l">
              <a:defRPr sz="36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450181" y="3625851"/>
            <a:ext cx="5331620" cy="1346200"/>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6916341" y="6967482"/>
            <a:ext cx="1373267" cy="130175"/>
          </a:xfrm>
        </p:spPr>
        <p:txBody>
          <a:bodyPr/>
          <a:lstStyle>
            <a:lvl1pPr>
              <a:defRPr>
                <a:solidFill>
                  <a:srgbClr val="A6A6A6">
                    <a:alpha val="0"/>
                  </a:srgbClr>
                </a:solidFill>
              </a:defRPr>
            </a:lvl1pPr>
          </a:lstStyle>
          <a:p>
            <a:fld id="{AAA8519A-9F42-4FA1-A6A5-17635A955D01}" type="datetime1">
              <a:rPr lang="sv-SE" smtClean="0"/>
              <a:t>2024-05-30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1450181" y="6967482"/>
            <a:ext cx="3086100" cy="130175"/>
          </a:xfrm>
        </p:spPr>
        <p:txBody>
          <a:bodyPr/>
          <a:lstStyle>
            <a:lvl1pPr>
              <a:defRPr>
                <a:solidFill>
                  <a:srgbClr val="A6A6A6">
                    <a:alpha val="0"/>
                  </a:srgbClr>
                </a:solidFill>
              </a:defRPr>
            </a:lvl1pPr>
          </a:lstStyle>
          <a:p>
            <a:r>
              <a:rPr lang="sv-SE"/>
              <a:t>Sidfot</a:t>
            </a:r>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315326" y="6967482"/>
            <a:ext cx="288131" cy="130175"/>
          </a:xfrm>
        </p:spPr>
        <p:txBody>
          <a:bodyPr/>
          <a:lstStyle>
            <a:lvl1pPr>
              <a:defRPr>
                <a:solidFill>
                  <a:srgbClr val="A6A6A6">
                    <a:alpha val="0"/>
                  </a:srgbClr>
                </a:solidFill>
              </a:defRPr>
            </a:lvl1pPr>
          </a:lstStyle>
          <a:p>
            <a:fld id="{AE086683-F536-42AB-ABBC-F4803DFE8DBC}" type="slidenum">
              <a:rPr lang="sv-SE" smtClean="0"/>
              <a:pPr/>
              <a:t>‹#›</a:t>
            </a:fld>
            <a:endParaRPr lang="sv-SE"/>
          </a:p>
        </p:txBody>
      </p:sp>
      <p:sp>
        <p:nvSpPr>
          <p:cNvPr id="57" name="Frihandsfigur: Form 56">
            <a:extLst>
              <a:ext uri="{FF2B5EF4-FFF2-40B4-BE49-F238E27FC236}">
                <a16:creationId xmlns:a16="http://schemas.microsoft.com/office/drawing/2014/main" id="{11CACB0C-AA61-60AF-7ECB-CE6979B1072D}"/>
              </a:ext>
            </a:extLst>
          </p:cNvPr>
          <p:cNvSpPr/>
          <p:nvPr userDrawn="1"/>
        </p:nvSpPr>
        <p:spPr>
          <a:xfrm>
            <a:off x="286941" y="308912"/>
            <a:ext cx="1368777" cy="507078"/>
          </a:xfrm>
          <a:custGeom>
            <a:avLst/>
            <a:gdLst>
              <a:gd name="connsiteX0" fmla="*/ 1253876 w 1825036"/>
              <a:gd name="connsiteY0" fmla="*/ 422902 h 507078"/>
              <a:gd name="connsiteX1" fmla="*/ 1253984 w 1825036"/>
              <a:gd name="connsiteY1" fmla="*/ 422902 h 507078"/>
              <a:gd name="connsiteX2" fmla="*/ 1254003 w 1825036"/>
              <a:gd name="connsiteY2" fmla="*/ 422966 h 507078"/>
              <a:gd name="connsiteX3" fmla="*/ 1246460 w 1825036"/>
              <a:gd name="connsiteY3" fmla="*/ 398055 h 507078"/>
              <a:gd name="connsiteX4" fmla="*/ 1234734 w 1825036"/>
              <a:gd name="connsiteY4" fmla="*/ 405662 h 507078"/>
              <a:gd name="connsiteX5" fmla="*/ 1234734 w 1825036"/>
              <a:gd name="connsiteY5" fmla="*/ 406549 h 507078"/>
              <a:gd name="connsiteX6" fmla="*/ 1236635 w 1825036"/>
              <a:gd name="connsiteY6" fmla="*/ 411049 h 507078"/>
              <a:gd name="connsiteX7" fmla="*/ 1241896 w 1825036"/>
              <a:gd name="connsiteY7" fmla="*/ 412824 h 507078"/>
              <a:gd name="connsiteX8" fmla="*/ 1247854 w 1825036"/>
              <a:gd name="connsiteY8" fmla="*/ 411366 h 507078"/>
              <a:gd name="connsiteX9" fmla="*/ 1251911 w 1825036"/>
              <a:gd name="connsiteY9" fmla="*/ 407500 h 507078"/>
              <a:gd name="connsiteX10" fmla="*/ 1251911 w 1825036"/>
              <a:gd name="connsiteY10" fmla="*/ 398055 h 507078"/>
              <a:gd name="connsiteX11" fmla="*/ 1368539 w 1825036"/>
              <a:gd name="connsiteY11" fmla="*/ 379040 h 507078"/>
              <a:gd name="connsiteX12" fmla="*/ 1360235 w 1825036"/>
              <a:gd name="connsiteY12" fmla="*/ 383223 h 507078"/>
              <a:gd name="connsiteX13" fmla="*/ 1357320 w 1825036"/>
              <a:gd name="connsiteY13" fmla="*/ 396154 h 507078"/>
              <a:gd name="connsiteX14" fmla="*/ 1360235 w 1825036"/>
              <a:gd name="connsiteY14" fmla="*/ 408070 h 507078"/>
              <a:gd name="connsiteX15" fmla="*/ 1368665 w 1825036"/>
              <a:gd name="connsiteY15" fmla="*/ 412190 h 507078"/>
              <a:gd name="connsiteX16" fmla="*/ 1376969 w 1825036"/>
              <a:gd name="connsiteY16" fmla="*/ 408134 h 507078"/>
              <a:gd name="connsiteX17" fmla="*/ 1379948 w 1825036"/>
              <a:gd name="connsiteY17" fmla="*/ 395076 h 507078"/>
              <a:gd name="connsiteX18" fmla="*/ 1376969 w 1825036"/>
              <a:gd name="connsiteY18" fmla="*/ 383223 h 507078"/>
              <a:gd name="connsiteX19" fmla="*/ 1368539 w 1825036"/>
              <a:gd name="connsiteY19" fmla="*/ 379040 h 507078"/>
              <a:gd name="connsiteX20" fmla="*/ 1133255 w 1825036"/>
              <a:gd name="connsiteY20" fmla="*/ 379040 h 507078"/>
              <a:gd name="connsiteX21" fmla="*/ 1124951 w 1825036"/>
              <a:gd name="connsiteY21" fmla="*/ 383223 h 507078"/>
              <a:gd name="connsiteX22" fmla="*/ 1122036 w 1825036"/>
              <a:gd name="connsiteY22" fmla="*/ 396154 h 507078"/>
              <a:gd name="connsiteX23" fmla="*/ 1124951 w 1825036"/>
              <a:gd name="connsiteY23" fmla="*/ 408070 h 507078"/>
              <a:gd name="connsiteX24" fmla="*/ 1133382 w 1825036"/>
              <a:gd name="connsiteY24" fmla="*/ 412190 h 507078"/>
              <a:gd name="connsiteX25" fmla="*/ 1141685 w 1825036"/>
              <a:gd name="connsiteY25" fmla="*/ 408134 h 507078"/>
              <a:gd name="connsiteX26" fmla="*/ 1144664 w 1825036"/>
              <a:gd name="connsiteY26" fmla="*/ 395076 h 507078"/>
              <a:gd name="connsiteX27" fmla="*/ 1141685 w 1825036"/>
              <a:gd name="connsiteY27" fmla="*/ 383223 h 507078"/>
              <a:gd name="connsiteX28" fmla="*/ 1133255 w 1825036"/>
              <a:gd name="connsiteY28" fmla="*/ 379040 h 507078"/>
              <a:gd name="connsiteX29" fmla="*/ 1316690 w 1825036"/>
              <a:gd name="connsiteY29" fmla="*/ 368265 h 507078"/>
              <a:gd name="connsiteX30" fmla="*/ 1331395 w 1825036"/>
              <a:gd name="connsiteY30" fmla="*/ 368265 h 507078"/>
              <a:gd name="connsiteX31" fmla="*/ 1331395 w 1825036"/>
              <a:gd name="connsiteY31" fmla="*/ 423029 h 507078"/>
              <a:gd name="connsiteX32" fmla="*/ 1316690 w 1825036"/>
              <a:gd name="connsiteY32" fmla="*/ 423029 h 507078"/>
              <a:gd name="connsiteX33" fmla="*/ 1164123 w 1825036"/>
              <a:gd name="connsiteY33" fmla="*/ 368265 h 507078"/>
              <a:gd name="connsiteX34" fmla="*/ 1179399 w 1825036"/>
              <a:gd name="connsiteY34" fmla="*/ 368265 h 507078"/>
              <a:gd name="connsiteX35" fmla="*/ 1189604 w 1825036"/>
              <a:gd name="connsiteY35" fmla="*/ 405155 h 507078"/>
              <a:gd name="connsiteX36" fmla="*/ 1199745 w 1825036"/>
              <a:gd name="connsiteY36" fmla="*/ 368265 h 507078"/>
              <a:gd name="connsiteX37" fmla="*/ 1215021 w 1825036"/>
              <a:gd name="connsiteY37" fmla="*/ 368265 h 507078"/>
              <a:gd name="connsiteX38" fmla="*/ 1196576 w 1825036"/>
              <a:gd name="connsiteY38" fmla="*/ 422966 h 507078"/>
              <a:gd name="connsiteX39" fmla="*/ 1182568 w 1825036"/>
              <a:gd name="connsiteY39" fmla="*/ 422966 h 507078"/>
              <a:gd name="connsiteX40" fmla="*/ 1434776 w 1825036"/>
              <a:gd name="connsiteY40" fmla="*/ 367251 h 507078"/>
              <a:gd name="connsiteX41" fmla="*/ 1447706 w 1825036"/>
              <a:gd name="connsiteY41" fmla="*/ 372385 h 507078"/>
              <a:gd name="connsiteX42" fmla="*/ 1452080 w 1825036"/>
              <a:gd name="connsiteY42" fmla="*/ 387661 h 507078"/>
              <a:gd name="connsiteX43" fmla="*/ 1452080 w 1825036"/>
              <a:gd name="connsiteY43" fmla="*/ 423030 h 507078"/>
              <a:gd name="connsiteX44" fmla="*/ 1437438 w 1825036"/>
              <a:gd name="connsiteY44" fmla="*/ 423030 h 507078"/>
              <a:gd name="connsiteX45" fmla="*/ 1437438 w 1825036"/>
              <a:gd name="connsiteY45" fmla="*/ 387914 h 507078"/>
              <a:gd name="connsiteX46" fmla="*/ 1435410 w 1825036"/>
              <a:gd name="connsiteY46" fmla="*/ 381132 h 507078"/>
              <a:gd name="connsiteX47" fmla="*/ 1428691 w 1825036"/>
              <a:gd name="connsiteY47" fmla="*/ 379041 h 507078"/>
              <a:gd name="connsiteX48" fmla="*/ 1419437 w 1825036"/>
              <a:gd name="connsiteY48" fmla="*/ 384302 h 507078"/>
              <a:gd name="connsiteX49" fmla="*/ 1419437 w 1825036"/>
              <a:gd name="connsiteY49" fmla="*/ 423030 h 507078"/>
              <a:gd name="connsiteX50" fmla="*/ 1404795 w 1825036"/>
              <a:gd name="connsiteY50" fmla="*/ 423030 h 507078"/>
              <a:gd name="connsiteX51" fmla="*/ 1404795 w 1825036"/>
              <a:gd name="connsiteY51" fmla="*/ 368265 h 507078"/>
              <a:gd name="connsiteX52" fmla="*/ 1418549 w 1825036"/>
              <a:gd name="connsiteY52" fmla="*/ 368265 h 507078"/>
              <a:gd name="connsiteX53" fmla="*/ 1418613 w 1825036"/>
              <a:gd name="connsiteY53" fmla="*/ 368265 h 507078"/>
              <a:gd name="connsiteX54" fmla="*/ 1419057 w 1825036"/>
              <a:gd name="connsiteY54" fmla="*/ 374604 h 507078"/>
              <a:gd name="connsiteX55" fmla="*/ 1434776 w 1825036"/>
              <a:gd name="connsiteY55" fmla="*/ 367251 h 507078"/>
              <a:gd name="connsiteX56" fmla="*/ 1079695 w 1825036"/>
              <a:gd name="connsiteY56" fmla="*/ 367251 h 507078"/>
              <a:gd name="connsiteX57" fmla="*/ 1092625 w 1825036"/>
              <a:gd name="connsiteY57" fmla="*/ 372385 h 507078"/>
              <a:gd name="connsiteX58" fmla="*/ 1096999 w 1825036"/>
              <a:gd name="connsiteY58" fmla="*/ 387661 h 507078"/>
              <a:gd name="connsiteX59" fmla="*/ 1096999 w 1825036"/>
              <a:gd name="connsiteY59" fmla="*/ 423030 h 507078"/>
              <a:gd name="connsiteX60" fmla="*/ 1082357 w 1825036"/>
              <a:gd name="connsiteY60" fmla="*/ 423030 h 507078"/>
              <a:gd name="connsiteX61" fmla="*/ 1082357 w 1825036"/>
              <a:gd name="connsiteY61" fmla="*/ 387914 h 507078"/>
              <a:gd name="connsiteX62" fmla="*/ 1080329 w 1825036"/>
              <a:gd name="connsiteY62" fmla="*/ 381132 h 507078"/>
              <a:gd name="connsiteX63" fmla="*/ 1073610 w 1825036"/>
              <a:gd name="connsiteY63" fmla="*/ 379041 h 507078"/>
              <a:gd name="connsiteX64" fmla="*/ 1064356 w 1825036"/>
              <a:gd name="connsiteY64" fmla="*/ 384302 h 507078"/>
              <a:gd name="connsiteX65" fmla="*/ 1064356 w 1825036"/>
              <a:gd name="connsiteY65" fmla="*/ 423030 h 507078"/>
              <a:gd name="connsiteX66" fmla="*/ 1049714 w 1825036"/>
              <a:gd name="connsiteY66" fmla="*/ 423030 h 507078"/>
              <a:gd name="connsiteX67" fmla="*/ 1049714 w 1825036"/>
              <a:gd name="connsiteY67" fmla="*/ 368265 h 507078"/>
              <a:gd name="connsiteX68" fmla="*/ 1063468 w 1825036"/>
              <a:gd name="connsiteY68" fmla="*/ 368265 h 507078"/>
              <a:gd name="connsiteX69" fmla="*/ 1063532 w 1825036"/>
              <a:gd name="connsiteY69" fmla="*/ 368265 h 507078"/>
              <a:gd name="connsiteX70" fmla="*/ 1063976 w 1825036"/>
              <a:gd name="connsiteY70" fmla="*/ 374604 h 507078"/>
              <a:gd name="connsiteX71" fmla="*/ 1079695 w 1825036"/>
              <a:gd name="connsiteY71" fmla="*/ 367251 h 507078"/>
              <a:gd name="connsiteX72" fmla="*/ 1020050 w 1825036"/>
              <a:gd name="connsiteY72" fmla="*/ 367251 h 507078"/>
              <a:gd name="connsiteX73" fmla="*/ 1032980 w 1825036"/>
              <a:gd name="connsiteY73" fmla="*/ 372385 h 507078"/>
              <a:gd name="connsiteX74" fmla="*/ 1037354 w 1825036"/>
              <a:gd name="connsiteY74" fmla="*/ 387661 h 507078"/>
              <a:gd name="connsiteX75" fmla="*/ 1037354 w 1825036"/>
              <a:gd name="connsiteY75" fmla="*/ 423030 h 507078"/>
              <a:gd name="connsiteX76" fmla="*/ 1022712 w 1825036"/>
              <a:gd name="connsiteY76" fmla="*/ 423030 h 507078"/>
              <a:gd name="connsiteX77" fmla="*/ 1022712 w 1825036"/>
              <a:gd name="connsiteY77" fmla="*/ 387914 h 507078"/>
              <a:gd name="connsiteX78" fmla="*/ 1020684 w 1825036"/>
              <a:gd name="connsiteY78" fmla="*/ 381132 h 507078"/>
              <a:gd name="connsiteX79" fmla="*/ 1013965 w 1825036"/>
              <a:gd name="connsiteY79" fmla="*/ 379041 h 507078"/>
              <a:gd name="connsiteX80" fmla="*/ 1004711 w 1825036"/>
              <a:gd name="connsiteY80" fmla="*/ 384302 h 507078"/>
              <a:gd name="connsiteX81" fmla="*/ 1004711 w 1825036"/>
              <a:gd name="connsiteY81" fmla="*/ 423030 h 507078"/>
              <a:gd name="connsiteX82" fmla="*/ 990069 w 1825036"/>
              <a:gd name="connsiteY82" fmla="*/ 423030 h 507078"/>
              <a:gd name="connsiteX83" fmla="*/ 990069 w 1825036"/>
              <a:gd name="connsiteY83" fmla="*/ 368265 h 507078"/>
              <a:gd name="connsiteX84" fmla="*/ 1003823 w 1825036"/>
              <a:gd name="connsiteY84" fmla="*/ 368265 h 507078"/>
              <a:gd name="connsiteX85" fmla="*/ 1003887 w 1825036"/>
              <a:gd name="connsiteY85" fmla="*/ 368265 h 507078"/>
              <a:gd name="connsiteX86" fmla="*/ 1004331 w 1825036"/>
              <a:gd name="connsiteY86" fmla="*/ 374604 h 507078"/>
              <a:gd name="connsiteX87" fmla="*/ 1020050 w 1825036"/>
              <a:gd name="connsiteY87" fmla="*/ 367251 h 507078"/>
              <a:gd name="connsiteX88" fmla="*/ 1368602 w 1825036"/>
              <a:gd name="connsiteY88" fmla="*/ 367187 h 507078"/>
              <a:gd name="connsiteX89" fmla="*/ 1386667 w 1825036"/>
              <a:gd name="connsiteY89" fmla="*/ 373969 h 507078"/>
              <a:gd name="connsiteX90" fmla="*/ 1394463 w 1825036"/>
              <a:gd name="connsiteY90" fmla="*/ 392414 h 507078"/>
              <a:gd name="connsiteX91" fmla="*/ 1394463 w 1825036"/>
              <a:gd name="connsiteY91" fmla="*/ 396154 h 507078"/>
              <a:gd name="connsiteX92" fmla="*/ 1387554 w 1825036"/>
              <a:gd name="connsiteY92" fmla="*/ 416374 h 507078"/>
              <a:gd name="connsiteX93" fmla="*/ 1368665 w 1825036"/>
              <a:gd name="connsiteY93" fmla="*/ 423980 h 507078"/>
              <a:gd name="connsiteX94" fmla="*/ 1349777 w 1825036"/>
              <a:gd name="connsiteY94" fmla="*/ 416374 h 507078"/>
              <a:gd name="connsiteX95" fmla="*/ 1342741 w 1825036"/>
              <a:gd name="connsiteY95" fmla="*/ 395710 h 507078"/>
              <a:gd name="connsiteX96" fmla="*/ 1342741 w 1825036"/>
              <a:gd name="connsiteY96" fmla="*/ 395076 h 507078"/>
              <a:gd name="connsiteX97" fmla="*/ 1345910 w 1825036"/>
              <a:gd name="connsiteY97" fmla="*/ 380561 h 507078"/>
              <a:gd name="connsiteX98" fmla="*/ 1354911 w 1825036"/>
              <a:gd name="connsiteY98" fmla="*/ 370673 h 507078"/>
              <a:gd name="connsiteX99" fmla="*/ 1368602 w 1825036"/>
              <a:gd name="connsiteY99" fmla="*/ 367187 h 507078"/>
              <a:gd name="connsiteX100" fmla="*/ 1244495 w 1825036"/>
              <a:gd name="connsiteY100" fmla="*/ 367187 h 507078"/>
              <a:gd name="connsiteX101" fmla="*/ 1260531 w 1825036"/>
              <a:gd name="connsiteY101" fmla="*/ 372258 h 507078"/>
              <a:gd name="connsiteX102" fmla="*/ 1266490 w 1825036"/>
              <a:gd name="connsiteY102" fmla="*/ 386519 h 507078"/>
              <a:gd name="connsiteX103" fmla="*/ 1266490 w 1825036"/>
              <a:gd name="connsiteY103" fmla="*/ 410289 h 507078"/>
              <a:gd name="connsiteX104" fmla="*/ 1268645 w 1825036"/>
              <a:gd name="connsiteY104" fmla="*/ 422078 h 507078"/>
              <a:gd name="connsiteX105" fmla="*/ 1268645 w 1825036"/>
              <a:gd name="connsiteY105" fmla="*/ 422902 h 507078"/>
              <a:gd name="connsiteX106" fmla="*/ 1253984 w 1825036"/>
              <a:gd name="connsiteY106" fmla="*/ 422902 h 507078"/>
              <a:gd name="connsiteX107" fmla="*/ 1252545 w 1825036"/>
              <a:gd name="connsiteY107" fmla="*/ 418085 h 507078"/>
              <a:gd name="connsiteX108" fmla="*/ 1238727 w 1825036"/>
              <a:gd name="connsiteY108" fmla="*/ 423980 h 507078"/>
              <a:gd name="connsiteX109" fmla="*/ 1225353 w 1825036"/>
              <a:gd name="connsiteY109" fmla="*/ 419289 h 507078"/>
              <a:gd name="connsiteX110" fmla="*/ 1220092 w 1825036"/>
              <a:gd name="connsiteY110" fmla="*/ 407563 h 507078"/>
              <a:gd name="connsiteX111" fmla="*/ 1226557 w 1825036"/>
              <a:gd name="connsiteY111" fmla="*/ 394189 h 507078"/>
              <a:gd name="connsiteX112" fmla="*/ 1245192 w 1825036"/>
              <a:gd name="connsiteY112" fmla="*/ 389498 h 507078"/>
              <a:gd name="connsiteX113" fmla="*/ 1251911 w 1825036"/>
              <a:gd name="connsiteY113" fmla="*/ 389498 h 507078"/>
              <a:gd name="connsiteX114" fmla="*/ 1251911 w 1825036"/>
              <a:gd name="connsiteY114" fmla="*/ 386329 h 507078"/>
              <a:gd name="connsiteX115" fmla="*/ 1249946 w 1825036"/>
              <a:gd name="connsiteY115" fmla="*/ 380244 h 507078"/>
              <a:gd name="connsiteX116" fmla="*/ 1243798 w 1825036"/>
              <a:gd name="connsiteY116" fmla="*/ 377962 h 507078"/>
              <a:gd name="connsiteX117" fmla="*/ 1237966 w 1825036"/>
              <a:gd name="connsiteY117" fmla="*/ 379737 h 507078"/>
              <a:gd name="connsiteX118" fmla="*/ 1235875 w 1825036"/>
              <a:gd name="connsiteY118" fmla="*/ 384618 h 507078"/>
              <a:gd name="connsiteX119" fmla="*/ 1221233 w 1825036"/>
              <a:gd name="connsiteY119" fmla="*/ 384618 h 507078"/>
              <a:gd name="connsiteX120" fmla="*/ 1224149 w 1825036"/>
              <a:gd name="connsiteY120" fmla="*/ 375807 h 507078"/>
              <a:gd name="connsiteX121" fmla="*/ 1232452 w 1825036"/>
              <a:gd name="connsiteY121" fmla="*/ 369469 h 507078"/>
              <a:gd name="connsiteX122" fmla="*/ 1244495 w 1825036"/>
              <a:gd name="connsiteY122" fmla="*/ 367187 h 507078"/>
              <a:gd name="connsiteX123" fmla="*/ 1133255 w 1825036"/>
              <a:gd name="connsiteY123" fmla="*/ 367187 h 507078"/>
              <a:gd name="connsiteX124" fmla="*/ 1151320 w 1825036"/>
              <a:gd name="connsiteY124" fmla="*/ 373969 h 507078"/>
              <a:gd name="connsiteX125" fmla="*/ 1159116 w 1825036"/>
              <a:gd name="connsiteY125" fmla="*/ 392414 h 507078"/>
              <a:gd name="connsiteX126" fmla="*/ 1159243 w 1825036"/>
              <a:gd name="connsiteY126" fmla="*/ 396154 h 507078"/>
              <a:gd name="connsiteX127" fmla="*/ 1152207 w 1825036"/>
              <a:gd name="connsiteY127" fmla="*/ 416374 h 507078"/>
              <a:gd name="connsiteX128" fmla="*/ 1133318 w 1825036"/>
              <a:gd name="connsiteY128" fmla="*/ 423980 h 507078"/>
              <a:gd name="connsiteX129" fmla="*/ 1114430 w 1825036"/>
              <a:gd name="connsiteY129" fmla="*/ 416374 h 507078"/>
              <a:gd name="connsiteX130" fmla="*/ 1107394 w 1825036"/>
              <a:gd name="connsiteY130" fmla="*/ 395710 h 507078"/>
              <a:gd name="connsiteX131" fmla="*/ 1107394 w 1825036"/>
              <a:gd name="connsiteY131" fmla="*/ 395076 h 507078"/>
              <a:gd name="connsiteX132" fmla="*/ 1110500 w 1825036"/>
              <a:gd name="connsiteY132" fmla="*/ 380561 h 507078"/>
              <a:gd name="connsiteX133" fmla="*/ 1119564 w 1825036"/>
              <a:gd name="connsiteY133" fmla="*/ 370673 h 507078"/>
              <a:gd name="connsiteX134" fmla="*/ 1133255 w 1825036"/>
              <a:gd name="connsiteY134" fmla="*/ 367187 h 507078"/>
              <a:gd name="connsiteX135" fmla="*/ 1282209 w 1825036"/>
              <a:gd name="connsiteY135" fmla="*/ 354764 h 507078"/>
              <a:gd name="connsiteX136" fmla="*/ 1296851 w 1825036"/>
              <a:gd name="connsiteY136" fmla="*/ 354764 h 507078"/>
              <a:gd name="connsiteX137" fmla="*/ 1296915 w 1825036"/>
              <a:gd name="connsiteY137" fmla="*/ 354764 h 507078"/>
              <a:gd name="connsiteX138" fmla="*/ 1296915 w 1825036"/>
              <a:gd name="connsiteY138" fmla="*/ 368202 h 507078"/>
              <a:gd name="connsiteX139" fmla="*/ 1306296 w 1825036"/>
              <a:gd name="connsiteY139" fmla="*/ 368202 h 507078"/>
              <a:gd name="connsiteX140" fmla="*/ 1306296 w 1825036"/>
              <a:gd name="connsiteY140" fmla="*/ 378914 h 507078"/>
              <a:gd name="connsiteX141" fmla="*/ 1296915 w 1825036"/>
              <a:gd name="connsiteY141" fmla="*/ 378914 h 507078"/>
              <a:gd name="connsiteX142" fmla="*/ 1296915 w 1825036"/>
              <a:gd name="connsiteY142" fmla="*/ 406232 h 507078"/>
              <a:gd name="connsiteX143" fmla="*/ 1298056 w 1825036"/>
              <a:gd name="connsiteY143" fmla="*/ 410606 h 507078"/>
              <a:gd name="connsiteX144" fmla="*/ 1302493 w 1825036"/>
              <a:gd name="connsiteY144" fmla="*/ 411937 h 507078"/>
              <a:gd name="connsiteX145" fmla="*/ 1306803 w 1825036"/>
              <a:gd name="connsiteY145" fmla="*/ 411557 h 507078"/>
              <a:gd name="connsiteX146" fmla="*/ 1306803 w 1825036"/>
              <a:gd name="connsiteY146" fmla="*/ 422649 h 507078"/>
              <a:gd name="connsiteX147" fmla="*/ 1297929 w 1825036"/>
              <a:gd name="connsiteY147" fmla="*/ 423980 h 507078"/>
              <a:gd name="connsiteX148" fmla="*/ 1282209 w 1825036"/>
              <a:gd name="connsiteY148" fmla="*/ 408451 h 507078"/>
              <a:gd name="connsiteX149" fmla="*/ 1282209 w 1825036"/>
              <a:gd name="connsiteY149" fmla="*/ 378914 h 507078"/>
              <a:gd name="connsiteX150" fmla="*/ 1274223 w 1825036"/>
              <a:gd name="connsiteY150" fmla="*/ 378914 h 507078"/>
              <a:gd name="connsiteX151" fmla="*/ 1274223 w 1825036"/>
              <a:gd name="connsiteY151" fmla="*/ 368202 h 507078"/>
              <a:gd name="connsiteX152" fmla="*/ 1282209 w 1825036"/>
              <a:gd name="connsiteY152" fmla="*/ 368202 h 507078"/>
              <a:gd name="connsiteX153" fmla="*/ 960595 w 1825036"/>
              <a:gd name="connsiteY153" fmla="*/ 349313 h 507078"/>
              <a:gd name="connsiteX154" fmla="*/ 975744 w 1825036"/>
              <a:gd name="connsiteY154" fmla="*/ 349313 h 507078"/>
              <a:gd name="connsiteX155" fmla="*/ 975744 w 1825036"/>
              <a:gd name="connsiteY155" fmla="*/ 423029 h 507078"/>
              <a:gd name="connsiteX156" fmla="*/ 960595 w 1825036"/>
              <a:gd name="connsiteY156" fmla="*/ 423029 h 507078"/>
              <a:gd name="connsiteX157" fmla="*/ 1324106 w 1825036"/>
              <a:gd name="connsiteY157" fmla="*/ 346524 h 507078"/>
              <a:gd name="connsiteX158" fmla="*/ 1330064 w 1825036"/>
              <a:gd name="connsiteY158" fmla="*/ 348679 h 507078"/>
              <a:gd name="connsiteX159" fmla="*/ 1332283 w 1825036"/>
              <a:gd name="connsiteY159" fmla="*/ 354067 h 507078"/>
              <a:gd name="connsiteX160" fmla="*/ 1330001 w 1825036"/>
              <a:gd name="connsiteY160" fmla="*/ 359518 h 507078"/>
              <a:gd name="connsiteX161" fmla="*/ 1324106 w 1825036"/>
              <a:gd name="connsiteY161" fmla="*/ 361673 h 507078"/>
              <a:gd name="connsiteX162" fmla="*/ 1318148 w 1825036"/>
              <a:gd name="connsiteY162" fmla="*/ 359518 h 507078"/>
              <a:gd name="connsiteX163" fmla="*/ 1315866 w 1825036"/>
              <a:gd name="connsiteY163" fmla="*/ 354067 h 507078"/>
              <a:gd name="connsiteX164" fmla="*/ 1318084 w 1825036"/>
              <a:gd name="connsiteY164" fmla="*/ 348679 h 507078"/>
              <a:gd name="connsiteX165" fmla="*/ 1324106 w 1825036"/>
              <a:gd name="connsiteY165" fmla="*/ 346524 h 507078"/>
              <a:gd name="connsiteX166" fmla="*/ 1106824 w 1825036"/>
              <a:gd name="connsiteY166" fmla="*/ 250871 h 507078"/>
              <a:gd name="connsiteX167" fmla="*/ 1106887 w 1825036"/>
              <a:gd name="connsiteY167" fmla="*/ 250876 h 507078"/>
              <a:gd name="connsiteX168" fmla="*/ 1106824 w 1825036"/>
              <a:gd name="connsiteY168" fmla="*/ 250876 h 507078"/>
              <a:gd name="connsiteX169" fmla="*/ 1487195 w 1825036"/>
              <a:gd name="connsiteY169" fmla="*/ 247898 h 507078"/>
              <a:gd name="connsiteX170" fmla="*/ 1478892 w 1825036"/>
              <a:gd name="connsiteY170" fmla="*/ 252081 h 507078"/>
              <a:gd name="connsiteX171" fmla="*/ 1475976 w 1825036"/>
              <a:gd name="connsiteY171" fmla="*/ 265011 h 507078"/>
              <a:gd name="connsiteX172" fmla="*/ 1475976 w 1825036"/>
              <a:gd name="connsiteY172" fmla="*/ 265075 h 507078"/>
              <a:gd name="connsiteX173" fmla="*/ 1478892 w 1825036"/>
              <a:gd name="connsiteY173" fmla="*/ 276991 h 507078"/>
              <a:gd name="connsiteX174" fmla="*/ 1487322 w 1825036"/>
              <a:gd name="connsiteY174" fmla="*/ 281111 h 507078"/>
              <a:gd name="connsiteX175" fmla="*/ 1495625 w 1825036"/>
              <a:gd name="connsiteY175" fmla="*/ 276991 h 507078"/>
              <a:gd name="connsiteX176" fmla="*/ 1498604 w 1825036"/>
              <a:gd name="connsiteY176" fmla="*/ 263934 h 507078"/>
              <a:gd name="connsiteX177" fmla="*/ 1495625 w 1825036"/>
              <a:gd name="connsiteY177" fmla="*/ 252081 h 507078"/>
              <a:gd name="connsiteX178" fmla="*/ 1487195 w 1825036"/>
              <a:gd name="connsiteY178" fmla="*/ 247898 h 507078"/>
              <a:gd name="connsiteX179" fmla="*/ 1039572 w 1825036"/>
              <a:gd name="connsiteY179" fmla="*/ 247898 h 507078"/>
              <a:gd name="connsiteX180" fmla="*/ 1031269 w 1825036"/>
              <a:gd name="connsiteY180" fmla="*/ 252081 h 507078"/>
              <a:gd name="connsiteX181" fmla="*/ 1028353 w 1825036"/>
              <a:gd name="connsiteY181" fmla="*/ 265011 h 507078"/>
              <a:gd name="connsiteX182" fmla="*/ 1028353 w 1825036"/>
              <a:gd name="connsiteY182" fmla="*/ 265075 h 507078"/>
              <a:gd name="connsiteX183" fmla="*/ 1031269 w 1825036"/>
              <a:gd name="connsiteY183" fmla="*/ 276991 h 507078"/>
              <a:gd name="connsiteX184" fmla="*/ 1039699 w 1825036"/>
              <a:gd name="connsiteY184" fmla="*/ 281111 h 507078"/>
              <a:gd name="connsiteX185" fmla="*/ 1048002 w 1825036"/>
              <a:gd name="connsiteY185" fmla="*/ 276991 h 507078"/>
              <a:gd name="connsiteX186" fmla="*/ 1050981 w 1825036"/>
              <a:gd name="connsiteY186" fmla="*/ 263934 h 507078"/>
              <a:gd name="connsiteX187" fmla="*/ 1048002 w 1825036"/>
              <a:gd name="connsiteY187" fmla="*/ 252081 h 507078"/>
              <a:gd name="connsiteX188" fmla="*/ 1039572 w 1825036"/>
              <a:gd name="connsiteY188" fmla="*/ 247898 h 507078"/>
              <a:gd name="connsiteX189" fmla="*/ 1399344 w 1825036"/>
              <a:gd name="connsiteY189" fmla="*/ 247897 h 507078"/>
              <a:gd name="connsiteX190" fmla="*/ 1391041 w 1825036"/>
              <a:gd name="connsiteY190" fmla="*/ 252207 h 507078"/>
              <a:gd name="connsiteX191" fmla="*/ 1387999 w 1825036"/>
              <a:gd name="connsiteY191" fmla="*/ 265138 h 507078"/>
              <a:gd name="connsiteX192" fmla="*/ 1390978 w 1825036"/>
              <a:gd name="connsiteY192" fmla="*/ 276864 h 507078"/>
              <a:gd name="connsiteX193" fmla="*/ 1399218 w 1825036"/>
              <a:gd name="connsiteY193" fmla="*/ 281111 h 507078"/>
              <a:gd name="connsiteX194" fmla="*/ 1408789 w 1825036"/>
              <a:gd name="connsiteY194" fmla="*/ 276040 h 507078"/>
              <a:gd name="connsiteX195" fmla="*/ 1408789 w 1825036"/>
              <a:gd name="connsiteY195" fmla="*/ 252905 h 507078"/>
              <a:gd name="connsiteX196" fmla="*/ 1399344 w 1825036"/>
              <a:gd name="connsiteY196" fmla="*/ 247897 h 507078"/>
              <a:gd name="connsiteX197" fmla="*/ 1287597 w 1825036"/>
              <a:gd name="connsiteY197" fmla="*/ 237122 h 507078"/>
              <a:gd name="connsiteX198" fmla="*/ 1302302 w 1825036"/>
              <a:gd name="connsiteY198" fmla="*/ 237122 h 507078"/>
              <a:gd name="connsiteX199" fmla="*/ 1302302 w 1825036"/>
              <a:gd name="connsiteY199" fmla="*/ 291886 h 507078"/>
              <a:gd name="connsiteX200" fmla="*/ 1287597 w 1825036"/>
              <a:gd name="connsiteY200" fmla="*/ 291886 h 507078"/>
              <a:gd name="connsiteX201" fmla="*/ 1395605 w 1825036"/>
              <a:gd name="connsiteY201" fmla="*/ 236171 h 507078"/>
              <a:gd name="connsiteX202" fmla="*/ 1409613 w 1825036"/>
              <a:gd name="connsiteY202" fmla="*/ 242383 h 507078"/>
              <a:gd name="connsiteX203" fmla="*/ 1410247 w 1825036"/>
              <a:gd name="connsiteY203" fmla="*/ 237249 h 507078"/>
              <a:gd name="connsiteX204" fmla="*/ 1423494 w 1825036"/>
              <a:gd name="connsiteY204" fmla="*/ 237249 h 507078"/>
              <a:gd name="connsiteX205" fmla="*/ 1423494 w 1825036"/>
              <a:gd name="connsiteY205" fmla="*/ 290175 h 507078"/>
              <a:gd name="connsiteX206" fmla="*/ 1420261 w 1825036"/>
              <a:gd name="connsiteY206" fmla="*/ 302662 h 507078"/>
              <a:gd name="connsiteX207" fmla="*/ 1411071 w 1825036"/>
              <a:gd name="connsiteY207" fmla="*/ 310775 h 507078"/>
              <a:gd name="connsiteX208" fmla="*/ 1397189 w 1825036"/>
              <a:gd name="connsiteY208" fmla="*/ 313564 h 507078"/>
              <a:gd name="connsiteX209" fmla="*/ 1385463 w 1825036"/>
              <a:gd name="connsiteY209" fmla="*/ 311155 h 507078"/>
              <a:gd name="connsiteX210" fmla="*/ 1376779 w 1825036"/>
              <a:gd name="connsiteY210" fmla="*/ 304943 h 507078"/>
              <a:gd name="connsiteX211" fmla="*/ 1383245 w 1825036"/>
              <a:gd name="connsiteY211" fmla="*/ 296006 h 507078"/>
              <a:gd name="connsiteX212" fmla="*/ 1396492 w 1825036"/>
              <a:gd name="connsiteY212" fmla="*/ 302155 h 507078"/>
              <a:gd name="connsiteX213" fmla="*/ 1405556 w 1825036"/>
              <a:gd name="connsiteY213" fmla="*/ 299049 h 507078"/>
              <a:gd name="connsiteX214" fmla="*/ 1408789 w 1825036"/>
              <a:gd name="connsiteY214" fmla="*/ 290175 h 507078"/>
              <a:gd name="connsiteX215" fmla="*/ 1408789 w 1825036"/>
              <a:gd name="connsiteY215" fmla="*/ 287259 h 507078"/>
              <a:gd name="connsiteX216" fmla="*/ 1395478 w 1825036"/>
              <a:gd name="connsiteY216" fmla="*/ 292964 h 507078"/>
              <a:gd name="connsiteX217" fmla="*/ 1379505 w 1825036"/>
              <a:gd name="connsiteY217" fmla="*/ 285231 h 507078"/>
              <a:gd name="connsiteX218" fmla="*/ 1373420 w 1825036"/>
              <a:gd name="connsiteY218" fmla="*/ 264758 h 507078"/>
              <a:gd name="connsiteX219" fmla="*/ 1373420 w 1825036"/>
              <a:gd name="connsiteY219" fmla="*/ 264124 h 507078"/>
              <a:gd name="connsiteX220" fmla="*/ 1379442 w 1825036"/>
              <a:gd name="connsiteY220" fmla="*/ 243841 h 507078"/>
              <a:gd name="connsiteX221" fmla="*/ 1395605 w 1825036"/>
              <a:gd name="connsiteY221" fmla="*/ 236171 h 507078"/>
              <a:gd name="connsiteX222" fmla="*/ 1102450 w 1825036"/>
              <a:gd name="connsiteY222" fmla="*/ 236171 h 507078"/>
              <a:gd name="connsiteX223" fmla="*/ 1107014 w 1825036"/>
              <a:gd name="connsiteY223" fmla="*/ 236805 h 507078"/>
              <a:gd name="connsiteX224" fmla="*/ 1106824 w 1825036"/>
              <a:gd name="connsiteY224" fmla="*/ 250871 h 507078"/>
              <a:gd name="connsiteX225" fmla="*/ 1101626 w 1825036"/>
              <a:gd name="connsiteY225" fmla="*/ 250496 h 507078"/>
              <a:gd name="connsiteX226" fmla="*/ 1090724 w 1825036"/>
              <a:gd name="connsiteY226" fmla="*/ 256137 h 507078"/>
              <a:gd name="connsiteX227" fmla="*/ 1090724 w 1825036"/>
              <a:gd name="connsiteY227" fmla="*/ 291950 h 507078"/>
              <a:gd name="connsiteX228" fmla="*/ 1076082 w 1825036"/>
              <a:gd name="connsiteY228" fmla="*/ 291950 h 507078"/>
              <a:gd name="connsiteX229" fmla="*/ 1076082 w 1825036"/>
              <a:gd name="connsiteY229" fmla="*/ 237185 h 507078"/>
              <a:gd name="connsiteX230" fmla="*/ 1089900 w 1825036"/>
              <a:gd name="connsiteY230" fmla="*/ 237185 h 507078"/>
              <a:gd name="connsiteX231" fmla="*/ 1090280 w 1825036"/>
              <a:gd name="connsiteY231" fmla="*/ 243714 h 507078"/>
              <a:gd name="connsiteX232" fmla="*/ 1102450 w 1825036"/>
              <a:gd name="connsiteY232" fmla="*/ 236171 h 507078"/>
              <a:gd name="connsiteX233" fmla="*/ 1487195 w 1825036"/>
              <a:gd name="connsiteY233" fmla="*/ 236108 h 507078"/>
              <a:gd name="connsiteX234" fmla="*/ 1505260 w 1825036"/>
              <a:gd name="connsiteY234" fmla="*/ 242890 h 507078"/>
              <a:gd name="connsiteX235" fmla="*/ 1513056 w 1825036"/>
              <a:gd name="connsiteY235" fmla="*/ 261335 h 507078"/>
              <a:gd name="connsiteX236" fmla="*/ 1513056 w 1825036"/>
              <a:gd name="connsiteY236" fmla="*/ 265075 h 507078"/>
              <a:gd name="connsiteX237" fmla="*/ 1506147 w 1825036"/>
              <a:gd name="connsiteY237" fmla="*/ 285295 h 507078"/>
              <a:gd name="connsiteX238" fmla="*/ 1487258 w 1825036"/>
              <a:gd name="connsiteY238" fmla="*/ 292901 h 507078"/>
              <a:gd name="connsiteX239" fmla="*/ 1468370 w 1825036"/>
              <a:gd name="connsiteY239" fmla="*/ 285295 h 507078"/>
              <a:gd name="connsiteX240" fmla="*/ 1461334 w 1825036"/>
              <a:gd name="connsiteY240" fmla="*/ 264631 h 507078"/>
              <a:gd name="connsiteX241" fmla="*/ 1461334 w 1825036"/>
              <a:gd name="connsiteY241" fmla="*/ 263997 h 507078"/>
              <a:gd name="connsiteX242" fmla="*/ 1464503 w 1825036"/>
              <a:gd name="connsiteY242" fmla="*/ 249482 h 507078"/>
              <a:gd name="connsiteX243" fmla="*/ 1473504 w 1825036"/>
              <a:gd name="connsiteY243" fmla="*/ 239594 h 507078"/>
              <a:gd name="connsiteX244" fmla="*/ 1487195 w 1825036"/>
              <a:gd name="connsiteY244" fmla="*/ 236108 h 507078"/>
              <a:gd name="connsiteX245" fmla="*/ 1345530 w 1825036"/>
              <a:gd name="connsiteY245" fmla="*/ 236108 h 507078"/>
              <a:gd name="connsiteX246" fmla="*/ 1358460 w 1825036"/>
              <a:gd name="connsiteY246" fmla="*/ 241242 h 507078"/>
              <a:gd name="connsiteX247" fmla="*/ 1362834 w 1825036"/>
              <a:gd name="connsiteY247" fmla="*/ 256518 h 507078"/>
              <a:gd name="connsiteX248" fmla="*/ 1362834 w 1825036"/>
              <a:gd name="connsiteY248" fmla="*/ 291887 h 507078"/>
              <a:gd name="connsiteX249" fmla="*/ 1348192 w 1825036"/>
              <a:gd name="connsiteY249" fmla="*/ 291887 h 507078"/>
              <a:gd name="connsiteX250" fmla="*/ 1348192 w 1825036"/>
              <a:gd name="connsiteY250" fmla="*/ 256771 h 507078"/>
              <a:gd name="connsiteX251" fmla="*/ 1346164 w 1825036"/>
              <a:gd name="connsiteY251" fmla="*/ 249989 h 507078"/>
              <a:gd name="connsiteX252" fmla="*/ 1339445 w 1825036"/>
              <a:gd name="connsiteY252" fmla="*/ 247898 h 507078"/>
              <a:gd name="connsiteX253" fmla="*/ 1330191 w 1825036"/>
              <a:gd name="connsiteY253" fmla="*/ 253158 h 507078"/>
              <a:gd name="connsiteX254" fmla="*/ 1330191 w 1825036"/>
              <a:gd name="connsiteY254" fmla="*/ 291887 h 507078"/>
              <a:gd name="connsiteX255" fmla="*/ 1315549 w 1825036"/>
              <a:gd name="connsiteY255" fmla="*/ 291887 h 507078"/>
              <a:gd name="connsiteX256" fmla="*/ 1315549 w 1825036"/>
              <a:gd name="connsiteY256" fmla="*/ 237122 h 507078"/>
              <a:gd name="connsiteX257" fmla="*/ 1329303 w 1825036"/>
              <a:gd name="connsiteY257" fmla="*/ 237122 h 507078"/>
              <a:gd name="connsiteX258" fmla="*/ 1329367 w 1825036"/>
              <a:gd name="connsiteY258" fmla="*/ 237122 h 507078"/>
              <a:gd name="connsiteX259" fmla="*/ 1329811 w 1825036"/>
              <a:gd name="connsiteY259" fmla="*/ 243461 h 507078"/>
              <a:gd name="connsiteX260" fmla="*/ 1345530 w 1825036"/>
              <a:gd name="connsiteY260" fmla="*/ 236108 h 507078"/>
              <a:gd name="connsiteX261" fmla="*/ 1256919 w 1825036"/>
              <a:gd name="connsiteY261" fmla="*/ 236108 h 507078"/>
              <a:gd name="connsiteX262" fmla="*/ 1269849 w 1825036"/>
              <a:gd name="connsiteY262" fmla="*/ 241242 h 507078"/>
              <a:gd name="connsiteX263" fmla="*/ 1274223 w 1825036"/>
              <a:gd name="connsiteY263" fmla="*/ 256518 h 507078"/>
              <a:gd name="connsiteX264" fmla="*/ 1274223 w 1825036"/>
              <a:gd name="connsiteY264" fmla="*/ 291887 h 507078"/>
              <a:gd name="connsiteX265" fmla="*/ 1259581 w 1825036"/>
              <a:gd name="connsiteY265" fmla="*/ 291887 h 507078"/>
              <a:gd name="connsiteX266" fmla="*/ 1259581 w 1825036"/>
              <a:gd name="connsiteY266" fmla="*/ 256771 h 507078"/>
              <a:gd name="connsiteX267" fmla="*/ 1257553 w 1825036"/>
              <a:gd name="connsiteY267" fmla="*/ 249989 h 507078"/>
              <a:gd name="connsiteX268" fmla="*/ 1250834 w 1825036"/>
              <a:gd name="connsiteY268" fmla="*/ 247898 h 507078"/>
              <a:gd name="connsiteX269" fmla="*/ 1241580 w 1825036"/>
              <a:gd name="connsiteY269" fmla="*/ 253158 h 507078"/>
              <a:gd name="connsiteX270" fmla="*/ 1241580 w 1825036"/>
              <a:gd name="connsiteY270" fmla="*/ 291887 h 507078"/>
              <a:gd name="connsiteX271" fmla="*/ 1226938 w 1825036"/>
              <a:gd name="connsiteY271" fmla="*/ 291887 h 507078"/>
              <a:gd name="connsiteX272" fmla="*/ 1226938 w 1825036"/>
              <a:gd name="connsiteY272" fmla="*/ 237122 h 507078"/>
              <a:gd name="connsiteX273" fmla="*/ 1240692 w 1825036"/>
              <a:gd name="connsiteY273" fmla="*/ 237122 h 507078"/>
              <a:gd name="connsiteX274" fmla="*/ 1240756 w 1825036"/>
              <a:gd name="connsiteY274" fmla="*/ 237122 h 507078"/>
              <a:gd name="connsiteX275" fmla="*/ 1241200 w 1825036"/>
              <a:gd name="connsiteY275" fmla="*/ 243461 h 507078"/>
              <a:gd name="connsiteX276" fmla="*/ 1256919 w 1825036"/>
              <a:gd name="connsiteY276" fmla="*/ 236108 h 507078"/>
              <a:gd name="connsiteX277" fmla="*/ 1136234 w 1825036"/>
              <a:gd name="connsiteY277" fmla="*/ 236108 h 507078"/>
              <a:gd name="connsiteX278" fmla="*/ 1152904 w 1825036"/>
              <a:gd name="connsiteY278" fmla="*/ 241052 h 507078"/>
              <a:gd name="connsiteX279" fmla="*/ 1159179 w 1825036"/>
              <a:gd name="connsiteY279" fmla="*/ 253792 h 507078"/>
              <a:gd name="connsiteX280" fmla="*/ 1144538 w 1825036"/>
              <a:gd name="connsiteY280" fmla="*/ 253792 h 507078"/>
              <a:gd name="connsiteX281" fmla="*/ 1142509 w 1825036"/>
              <a:gd name="connsiteY281" fmla="*/ 248595 h 507078"/>
              <a:gd name="connsiteX282" fmla="*/ 1136171 w 1825036"/>
              <a:gd name="connsiteY282" fmla="*/ 246566 h 507078"/>
              <a:gd name="connsiteX283" fmla="*/ 1130466 w 1825036"/>
              <a:gd name="connsiteY283" fmla="*/ 248214 h 507078"/>
              <a:gd name="connsiteX284" fmla="*/ 1128438 w 1825036"/>
              <a:gd name="connsiteY284" fmla="*/ 252461 h 507078"/>
              <a:gd name="connsiteX285" fmla="*/ 1130720 w 1825036"/>
              <a:gd name="connsiteY285" fmla="*/ 256391 h 507078"/>
              <a:gd name="connsiteX286" fmla="*/ 1138516 w 1825036"/>
              <a:gd name="connsiteY286" fmla="*/ 258990 h 507078"/>
              <a:gd name="connsiteX287" fmla="*/ 1147707 w 1825036"/>
              <a:gd name="connsiteY287" fmla="*/ 261462 h 507078"/>
              <a:gd name="connsiteX288" fmla="*/ 1159306 w 1825036"/>
              <a:gd name="connsiteY288" fmla="*/ 276167 h 507078"/>
              <a:gd name="connsiteX289" fmla="*/ 1152904 w 1825036"/>
              <a:gd name="connsiteY289" fmla="*/ 288274 h 507078"/>
              <a:gd name="connsiteX290" fmla="*/ 1136298 w 1825036"/>
              <a:gd name="connsiteY290" fmla="*/ 292901 h 507078"/>
              <a:gd name="connsiteX291" fmla="*/ 1124064 w 1825036"/>
              <a:gd name="connsiteY291" fmla="*/ 290429 h 507078"/>
              <a:gd name="connsiteX292" fmla="*/ 1115698 w 1825036"/>
              <a:gd name="connsiteY292" fmla="*/ 283710 h 507078"/>
              <a:gd name="connsiteX293" fmla="*/ 1112655 w 1825036"/>
              <a:gd name="connsiteY293" fmla="*/ 274456 h 507078"/>
              <a:gd name="connsiteX294" fmla="*/ 1126536 w 1825036"/>
              <a:gd name="connsiteY294" fmla="*/ 274456 h 507078"/>
              <a:gd name="connsiteX295" fmla="*/ 1129452 w 1825036"/>
              <a:gd name="connsiteY295" fmla="*/ 280414 h 507078"/>
              <a:gd name="connsiteX296" fmla="*/ 1136678 w 1825036"/>
              <a:gd name="connsiteY296" fmla="*/ 282506 h 507078"/>
              <a:gd name="connsiteX297" fmla="*/ 1143016 w 1825036"/>
              <a:gd name="connsiteY297" fmla="*/ 280921 h 507078"/>
              <a:gd name="connsiteX298" fmla="*/ 1145171 w 1825036"/>
              <a:gd name="connsiteY298" fmla="*/ 276738 h 507078"/>
              <a:gd name="connsiteX299" fmla="*/ 1142509 w 1825036"/>
              <a:gd name="connsiteY299" fmla="*/ 272491 h 507078"/>
              <a:gd name="connsiteX300" fmla="*/ 1133952 w 1825036"/>
              <a:gd name="connsiteY300" fmla="*/ 269765 h 507078"/>
              <a:gd name="connsiteX301" fmla="*/ 1114430 w 1825036"/>
              <a:gd name="connsiteY301" fmla="*/ 253158 h 507078"/>
              <a:gd name="connsiteX302" fmla="*/ 1120451 w 1825036"/>
              <a:gd name="connsiteY302" fmla="*/ 240989 h 507078"/>
              <a:gd name="connsiteX303" fmla="*/ 1136234 w 1825036"/>
              <a:gd name="connsiteY303" fmla="*/ 236108 h 507078"/>
              <a:gd name="connsiteX304" fmla="*/ 1039572 w 1825036"/>
              <a:gd name="connsiteY304" fmla="*/ 236108 h 507078"/>
              <a:gd name="connsiteX305" fmla="*/ 1057700 w 1825036"/>
              <a:gd name="connsiteY305" fmla="*/ 242890 h 507078"/>
              <a:gd name="connsiteX306" fmla="*/ 1065496 w 1825036"/>
              <a:gd name="connsiteY306" fmla="*/ 261335 h 507078"/>
              <a:gd name="connsiteX307" fmla="*/ 1065623 w 1825036"/>
              <a:gd name="connsiteY307" fmla="*/ 265075 h 507078"/>
              <a:gd name="connsiteX308" fmla="*/ 1058587 w 1825036"/>
              <a:gd name="connsiteY308" fmla="*/ 285295 h 507078"/>
              <a:gd name="connsiteX309" fmla="*/ 1039699 w 1825036"/>
              <a:gd name="connsiteY309" fmla="*/ 292901 h 507078"/>
              <a:gd name="connsiteX310" fmla="*/ 1020810 w 1825036"/>
              <a:gd name="connsiteY310" fmla="*/ 285295 h 507078"/>
              <a:gd name="connsiteX311" fmla="*/ 1013774 w 1825036"/>
              <a:gd name="connsiteY311" fmla="*/ 264631 h 507078"/>
              <a:gd name="connsiteX312" fmla="*/ 1013774 w 1825036"/>
              <a:gd name="connsiteY312" fmla="*/ 263934 h 507078"/>
              <a:gd name="connsiteX313" fmla="*/ 1013711 w 1825036"/>
              <a:gd name="connsiteY313" fmla="*/ 263997 h 507078"/>
              <a:gd name="connsiteX314" fmla="*/ 1016817 w 1825036"/>
              <a:gd name="connsiteY314" fmla="*/ 249482 h 507078"/>
              <a:gd name="connsiteX315" fmla="*/ 1025881 w 1825036"/>
              <a:gd name="connsiteY315" fmla="*/ 239594 h 507078"/>
              <a:gd name="connsiteX316" fmla="*/ 1039572 w 1825036"/>
              <a:gd name="connsiteY316" fmla="*/ 236108 h 507078"/>
              <a:gd name="connsiteX317" fmla="*/ 1546714 w 1825036"/>
              <a:gd name="connsiteY317" fmla="*/ 236044 h 507078"/>
              <a:gd name="connsiteX318" fmla="*/ 1563194 w 1825036"/>
              <a:gd name="connsiteY318" fmla="*/ 241875 h 507078"/>
              <a:gd name="connsiteX319" fmla="*/ 1569469 w 1825036"/>
              <a:gd name="connsiteY319" fmla="*/ 257468 h 507078"/>
              <a:gd name="connsiteX320" fmla="*/ 1555778 w 1825036"/>
              <a:gd name="connsiteY320" fmla="*/ 257468 h 507078"/>
              <a:gd name="connsiteX321" fmla="*/ 1553116 w 1825036"/>
              <a:gd name="connsiteY321" fmla="*/ 250496 h 507078"/>
              <a:gd name="connsiteX322" fmla="*/ 1546460 w 1825036"/>
              <a:gd name="connsiteY322" fmla="*/ 247834 h 507078"/>
              <a:gd name="connsiteX323" fmla="*/ 1538727 w 1825036"/>
              <a:gd name="connsiteY323" fmla="*/ 251573 h 507078"/>
              <a:gd name="connsiteX324" fmla="*/ 1536129 w 1825036"/>
              <a:gd name="connsiteY324" fmla="*/ 263680 h 507078"/>
              <a:gd name="connsiteX325" fmla="*/ 1536129 w 1825036"/>
              <a:gd name="connsiteY325" fmla="*/ 265201 h 507078"/>
              <a:gd name="connsiteX326" fmla="*/ 1538727 w 1825036"/>
              <a:gd name="connsiteY326" fmla="*/ 277371 h 507078"/>
              <a:gd name="connsiteX327" fmla="*/ 1546587 w 1825036"/>
              <a:gd name="connsiteY327" fmla="*/ 281047 h 507078"/>
              <a:gd name="connsiteX328" fmla="*/ 1546587 w 1825036"/>
              <a:gd name="connsiteY328" fmla="*/ 281111 h 507078"/>
              <a:gd name="connsiteX329" fmla="*/ 1553179 w 1825036"/>
              <a:gd name="connsiteY329" fmla="*/ 278892 h 507078"/>
              <a:gd name="connsiteX330" fmla="*/ 1555841 w 1825036"/>
              <a:gd name="connsiteY330" fmla="*/ 272934 h 507078"/>
              <a:gd name="connsiteX331" fmla="*/ 1569532 w 1825036"/>
              <a:gd name="connsiteY331" fmla="*/ 272934 h 507078"/>
              <a:gd name="connsiteX332" fmla="*/ 1566490 w 1825036"/>
              <a:gd name="connsiteY332" fmla="*/ 283139 h 507078"/>
              <a:gd name="connsiteX333" fmla="*/ 1558313 w 1825036"/>
              <a:gd name="connsiteY333" fmla="*/ 290301 h 507078"/>
              <a:gd name="connsiteX334" fmla="*/ 1546840 w 1825036"/>
              <a:gd name="connsiteY334" fmla="*/ 292837 h 507078"/>
              <a:gd name="connsiteX335" fmla="*/ 1528332 w 1825036"/>
              <a:gd name="connsiteY335" fmla="*/ 285357 h 507078"/>
              <a:gd name="connsiteX336" fmla="*/ 1521550 w 1825036"/>
              <a:gd name="connsiteY336" fmla="*/ 264757 h 507078"/>
              <a:gd name="connsiteX337" fmla="*/ 1521550 w 1825036"/>
              <a:gd name="connsiteY337" fmla="*/ 263807 h 507078"/>
              <a:gd name="connsiteX338" fmla="*/ 1528269 w 1825036"/>
              <a:gd name="connsiteY338" fmla="*/ 243587 h 507078"/>
              <a:gd name="connsiteX339" fmla="*/ 1546714 w 1825036"/>
              <a:gd name="connsiteY339" fmla="*/ 236044 h 507078"/>
              <a:gd name="connsiteX340" fmla="*/ 959644 w 1825036"/>
              <a:gd name="connsiteY340" fmla="*/ 218233 h 507078"/>
              <a:gd name="connsiteX341" fmla="*/ 1007626 w 1825036"/>
              <a:gd name="connsiteY341" fmla="*/ 218233 h 507078"/>
              <a:gd name="connsiteX342" fmla="*/ 1007626 w 1825036"/>
              <a:gd name="connsiteY342" fmla="*/ 230530 h 507078"/>
              <a:gd name="connsiteX343" fmla="*/ 974856 w 1825036"/>
              <a:gd name="connsiteY343" fmla="*/ 230530 h 507078"/>
              <a:gd name="connsiteX344" fmla="*/ 974856 w 1825036"/>
              <a:gd name="connsiteY344" fmla="*/ 249545 h 507078"/>
              <a:gd name="connsiteX345" fmla="*/ 1004013 w 1825036"/>
              <a:gd name="connsiteY345" fmla="*/ 249545 h 507078"/>
              <a:gd name="connsiteX346" fmla="*/ 1004013 w 1825036"/>
              <a:gd name="connsiteY346" fmla="*/ 261778 h 507078"/>
              <a:gd name="connsiteX347" fmla="*/ 974856 w 1825036"/>
              <a:gd name="connsiteY347" fmla="*/ 261778 h 507078"/>
              <a:gd name="connsiteX348" fmla="*/ 974856 w 1825036"/>
              <a:gd name="connsiteY348" fmla="*/ 291886 h 507078"/>
              <a:gd name="connsiteX349" fmla="*/ 959644 w 1825036"/>
              <a:gd name="connsiteY349" fmla="*/ 291886 h 507078"/>
              <a:gd name="connsiteX350" fmla="*/ 1295013 w 1825036"/>
              <a:gd name="connsiteY350" fmla="*/ 215444 h 507078"/>
              <a:gd name="connsiteX351" fmla="*/ 1300971 w 1825036"/>
              <a:gd name="connsiteY351" fmla="*/ 217599 h 507078"/>
              <a:gd name="connsiteX352" fmla="*/ 1303190 w 1825036"/>
              <a:gd name="connsiteY352" fmla="*/ 222987 h 507078"/>
              <a:gd name="connsiteX353" fmla="*/ 1300971 w 1825036"/>
              <a:gd name="connsiteY353" fmla="*/ 228438 h 507078"/>
              <a:gd name="connsiteX354" fmla="*/ 1295013 w 1825036"/>
              <a:gd name="connsiteY354" fmla="*/ 230593 h 507078"/>
              <a:gd name="connsiteX355" fmla="*/ 1289055 w 1825036"/>
              <a:gd name="connsiteY355" fmla="*/ 228438 h 507078"/>
              <a:gd name="connsiteX356" fmla="*/ 1286773 w 1825036"/>
              <a:gd name="connsiteY356" fmla="*/ 222987 h 507078"/>
              <a:gd name="connsiteX357" fmla="*/ 1288992 w 1825036"/>
              <a:gd name="connsiteY357" fmla="*/ 217599 h 507078"/>
              <a:gd name="connsiteX358" fmla="*/ 1295013 w 1825036"/>
              <a:gd name="connsiteY358" fmla="*/ 215444 h 507078"/>
              <a:gd name="connsiteX359" fmla="*/ 1579040 w 1825036"/>
              <a:gd name="connsiteY359" fmla="*/ 214177 h 507078"/>
              <a:gd name="connsiteX360" fmla="*/ 1593682 w 1825036"/>
              <a:gd name="connsiteY360" fmla="*/ 214177 h 507078"/>
              <a:gd name="connsiteX361" fmla="*/ 1593682 w 1825036"/>
              <a:gd name="connsiteY361" fmla="*/ 243080 h 507078"/>
              <a:gd name="connsiteX362" fmla="*/ 1608324 w 1825036"/>
              <a:gd name="connsiteY362" fmla="*/ 236108 h 507078"/>
              <a:gd name="connsiteX363" fmla="*/ 1626388 w 1825036"/>
              <a:gd name="connsiteY363" fmla="*/ 256835 h 507078"/>
              <a:gd name="connsiteX364" fmla="*/ 1626388 w 1825036"/>
              <a:gd name="connsiteY364" fmla="*/ 291887 h 507078"/>
              <a:gd name="connsiteX365" fmla="*/ 1611747 w 1825036"/>
              <a:gd name="connsiteY365" fmla="*/ 291887 h 507078"/>
              <a:gd name="connsiteX366" fmla="*/ 1611747 w 1825036"/>
              <a:gd name="connsiteY366" fmla="*/ 257152 h 507078"/>
              <a:gd name="connsiteX367" fmla="*/ 1609718 w 1825036"/>
              <a:gd name="connsiteY367" fmla="*/ 250180 h 507078"/>
              <a:gd name="connsiteX368" fmla="*/ 1602999 w 1825036"/>
              <a:gd name="connsiteY368" fmla="*/ 247961 h 507078"/>
              <a:gd name="connsiteX369" fmla="*/ 1593682 w 1825036"/>
              <a:gd name="connsiteY369" fmla="*/ 252905 h 507078"/>
              <a:gd name="connsiteX370" fmla="*/ 1593682 w 1825036"/>
              <a:gd name="connsiteY370" fmla="*/ 291887 h 507078"/>
              <a:gd name="connsiteX371" fmla="*/ 1579040 w 1825036"/>
              <a:gd name="connsiteY371" fmla="*/ 291887 h 507078"/>
              <a:gd name="connsiteX372" fmla="*/ 1170335 w 1825036"/>
              <a:gd name="connsiteY372" fmla="*/ 214177 h 507078"/>
              <a:gd name="connsiteX373" fmla="*/ 1184977 w 1825036"/>
              <a:gd name="connsiteY373" fmla="*/ 214177 h 507078"/>
              <a:gd name="connsiteX374" fmla="*/ 1184977 w 1825036"/>
              <a:gd name="connsiteY374" fmla="*/ 257215 h 507078"/>
              <a:gd name="connsiteX375" fmla="*/ 1187829 w 1825036"/>
              <a:gd name="connsiteY375" fmla="*/ 253602 h 507078"/>
              <a:gd name="connsiteX376" fmla="*/ 1201837 w 1825036"/>
              <a:gd name="connsiteY376" fmla="*/ 237122 h 507078"/>
              <a:gd name="connsiteX377" fmla="*/ 1219395 w 1825036"/>
              <a:gd name="connsiteY377" fmla="*/ 237122 h 507078"/>
              <a:gd name="connsiteX378" fmla="*/ 1199619 w 1825036"/>
              <a:gd name="connsiteY378" fmla="*/ 259941 h 507078"/>
              <a:gd name="connsiteX379" fmla="*/ 1221106 w 1825036"/>
              <a:gd name="connsiteY379" fmla="*/ 291887 h 507078"/>
              <a:gd name="connsiteX380" fmla="*/ 1204309 w 1825036"/>
              <a:gd name="connsiteY380" fmla="*/ 291887 h 507078"/>
              <a:gd name="connsiteX381" fmla="*/ 1190238 w 1825036"/>
              <a:gd name="connsiteY381" fmla="*/ 269956 h 507078"/>
              <a:gd name="connsiteX382" fmla="*/ 1184977 w 1825036"/>
              <a:gd name="connsiteY382" fmla="*/ 275216 h 507078"/>
              <a:gd name="connsiteX383" fmla="*/ 1184977 w 1825036"/>
              <a:gd name="connsiteY383" fmla="*/ 291887 h 507078"/>
              <a:gd name="connsiteX384" fmla="*/ 1170335 w 1825036"/>
              <a:gd name="connsiteY384" fmla="*/ 291887 h 507078"/>
              <a:gd name="connsiteX385" fmla="*/ 1502598 w 1825036"/>
              <a:gd name="connsiteY385" fmla="*/ 135897 h 507078"/>
              <a:gd name="connsiteX386" fmla="*/ 1490872 w 1825036"/>
              <a:gd name="connsiteY386" fmla="*/ 143503 h 507078"/>
              <a:gd name="connsiteX387" fmla="*/ 1490872 w 1825036"/>
              <a:gd name="connsiteY387" fmla="*/ 144390 h 507078"/>
              <a:gd name="connsiteX388" fmla="*/ 1492773 w 1825036"/>
              <a:gd name="connsiteY388" fmla="*/ 148891 h 507078"/>
              <a:gd name="connsiteX389" fmla="*/ 1498034 w 1825036"/>
              <a:gd name="connsiteY389" fmla="*/ 150665 h 507078"/>
              <a:gd name="connsiteX390" fmla="*/ 1503992 w 1825036"/>
              <a:gd name="connsiteY390" fmla="*/ 149208 h 507078"/>
              <a:gd name="connsiteX391" fmla="*/ 1508049 w 1825036"/>
              <a:gd name="connsiteY391" fmla="*/ 145341 h 507078"/>
              <a:gd name="connsiteX392" fmla="*/ 1508049 w 1825036"/>
              <a:gd name="connsiteY392" fmla="*/ 135897 h 507078"/>
              <a:gd name="connsiteX393" fmla="*/ 1471286 w 1825036"/>
              <a:gd name="connsiteY393" fmla="*/ 119728 h 507078"/>
              <a:gd name="connsiteX394" fmla="*/ 1471349 w 1825036"/>
              <a:gd name="connsiteY394" fmla="*/ 119733 h 507078"/>
              <a:gd name="connsiteX395" fmla="*/ 1471286 w 1825036"/>
              <a:gd name="connsiteY395" fmla="*/ 119733 h 507078"/>
              <a:gd name="connsiteX396" fmla="*/ 1106824 w 1825036"/>
              <a:gd name="connsiteY396" fmla="*/ 119728 h 507078"/>
              <a:gd name="connsiteX397" fmla="*/ 1106887 w 1825036"/>
              <a:gd name="connsiteY397" fmla="*/ 119733 h 507078"/>
              <a:gd name="connsiteX398" fmla="*/ 1106824 w 1825036"/>
              <a:gd name="connsiteY398" fmla="*/ 119733 h 507078"/>
              <a:gd name="connsiteX399" fmla="*/ 1137502 w 1825036"/>
              <a:gd name="connsiteY399" fmla="*/ 116881 h 507078"/>
              <a:gd name="connsiteX400" fmla="*/ 1129571 w 1825036"/>
              <a:gd name="connsiteY400" fmla="*/ 121175 h 507078"/>
              <a:gd name="connsiteX401" fmla="*/ 1126924 w 1825036"/>
              <a:gd name="connsiteY401" fmla="*/ 134089 h 507078"/>
              <a:gd name="connsiteX402" fmla="*/ 1126917 w 1825036"/>
              <a:gd name="connsiteY402" fmla="*/ 134059 h 507078"/>
              <a:gd name="connsiteX403" fmla="*/ 1126917 w 1825036"/>
              <a:gd name="connsiteY403" fmla="*/ 134122 h 507078"/>
              <a:gd name="connsiteX404" fmla="*/ 1126924 w 1825036"/>
              <a:gd name="connsiteY404" fmla="*/ 134089 h 507078"/>
              <a:gd name="connsiteX405" fmla="*/ 1129579 w 1825036"/>
              <a:gd name="connsiteY405" fmla="*/ 145912 h 507078"/>
              <a:gd name="connsiteX406" fmla="*/ 1137375 w 1825036"/>
              <a:gd name="connsiteY406" fmla="*/ 150032 h 507078"/>
              <a:gd name="connsiteX407" fmla="*/ 1146946 w 1825036"/>
              <a:gd name="connsiteY407" fmla="*/ 144264 h 507078"/>
              <a:gd name="connsiteX408" fmla="*/ 1146946 w 1825036"/>
              <a:gd name="connsiteY408" fmla="*/ 122586 h 507078"/>
              <a:gd name="connsiteX409" fmla="*/ 1137502 w 1825036"/>
              <a:gd name="connsiteY409" fmla="*/ 116881 h 507078"/>
              <a:gd name="connsiteX410" fmla="*/ 1595647 w 1825036"/>
              <a:gd name="connsiteY410" fmla="*/ 116818 h 507078"/>
              <a:gd name="connsiteX411" fmla="*/ 1588611 w 1825036"/>
              <a:gd name="connsiteY411" fmla="*/ 119733 h 507078"/>
              <a:gd name="connsiteX412" fmla="*/ 1585125 w 1825036"/>
              <a:gd name="connsiteY412" fmla="*/ 128163 h 507078"/>
              <a:gd name="connsiteX413" fmla="*/ 1605471 w 1825036"/>
              <a:gd name="connsiteY413" fmla="*/ 128163 h 507078"/>
              <a:gd name="connsiteX414" fmla="*/ 1605471 w 1825036"/>
              <a:gd name="connsiteY414" fmla="*/ 127023 h 507078"/>
              <a:gd name="connsiteX415" fmla="*/ 1602809 w 1825036"/>
              <a:gd name="connsiteY415" fmla="*/ 119480 h 507078"/>
              <a:gd name="connsiteX416" fmla="*/ 1595647 w 1825036"/>
              <a:gd name="connsiteY416" fmla="*/ 116818 h 507078"/>
              <a:gd name="connsiteX417" fmla="*/ 1653516 w 1825036"/>
              <a:gd name="connsiteY417" fmla="*/ 116817 h 507078"/>
              <a:gd name="connsiteX418" fmla="*/ 1645276 w 1825036"/>
              <a:gd name="connsiteY418" fmla="*/ 121127 h 507078"/>
              <a:gd name="connsiteX419" fmla="*/ 1642234 w 1825036"/>
              <a:gd name="connsiteY419" fmla="*/ 134058 h 507078"/>
              <a:gd name="connsiteX420" fmla="*/ 1642170 w 1825036"/>
              <a:gd name="connsiteY420" fmla="*/ 134058 h 507078"/>
              <a:gd name="connsiteX421" fmla="*/ 1645149 w 1825036"/>
              <a:gd name="connsiteY421" fmla="*/ 145784 h 507078"/>
              <a:gd name="connsiteX422" fmla="*/ 1653390 w 1825036"/>
              <a:gd name="connsiteY422" fmla="*/ 150031 h 507078"/>
              <a:gd name="connsiteX423" fmla="*/ 1662961 w 1825036"/>
              <a:gd name="connsiteY423" fmla="*/ 144960 h 507078"/>
              <a:gd name="connsiteX424" fmla="*/ 1662961 w 1825036"/>
              <a:gd name="connsiteY424" fmla="*/ 121825 h 507078"/>
              <a:gd name="connsiteX425" fmla="*/ 1653516 w 1825036"/>
              <a:gd name="connsiteY425" fmla="*/ 116817 h 507078"/>
              <a:gd name="connsiteX426" fmla="*/ 1198098 w 1825036"/>
              <a:gd name="connsiteY426" fmla="*/ 116754 h 507078"/>
              <a:gd name="connsiteX427" fmla="*/ 1189795 w 1825036"/>
              <a:gd name="connsiteY427" fmla="*/ 120938 h 507078"/>
              <a:gd name="connsiteX428" fmla="*/ 1186879 w 1825036"/>
              <a:gd name="connsiteY428" fmla="*/ 133868 h 507078"/>
              <a:gd name="connsiteX429" fmla="*/ 1186879 w 1825036"/>
              <a:gd name="connsiteY429" fmla="*/ 133931 h 507078"/>
              <a:gd name="connsiteX430" fmla="*/ 1189795 w 1825036"/>
              <a:gd name="connsiteY430" fmla="*/ 145848 h 507078"/>
              <a:gd name="connsiteX431" fmla="*/ 1198225 w 1825036"/>
              <a:gd name="connsiteY431" fmla="*/ 149968 h 507078"/>
              <a:gd name="connsiteX432" fmla="*/ 1206528 w 1825036"/>
              <a:gd name="connsiteY432" fmla="*/ 145848 h 507078"/>
              <a:gd name="connsiteX433" fmla="*/ 1209507 w 1825036"/>
              <a:gd name="connsiteY433" fmla="*/ 132791 h 507078"/>
              <a:gd name="connsiteX434" fmla="*/ 1206528 w 1825036"/>
              <a:gd name="connsiteY434" fmla="*/ 120938 h 507078"/>
              <a:gd name="connsiteX435" fmla="*/ 1198098 w 1825036"/>
              <a:gd name="connsiteY435" fmla="*/ 116754 h 507078"/>
              <a:gd name="connsiteX436" fmla="*/ 1039572 w 1825036"/>
              <a:gd name="connsiteY436" fmla="*/ 116754 h 507078"/>
              <a:gd name="connsiteX437" fmla="*/ 1031269 w 1825036"/>
              <a:gd name="connsiteY437" fmla="*/ 120938 h 507078"/>
              <a:gd name="connsiteX438" fmla="*/ 1028353 w 1825036"/>
              <a:gd name="connsiteY438" fmla="*/ 133868 h 507078"/>
              <a:gd name="connsiteX439" fmla="*/ 1028353 w 1825036"/>
              <a:gd name="connsiteY439" fmla="*/ 133931 h 507078"/>
              <a:gd name="connsiteX440" fmla="*/ 1031269 w 1825036"/>
              <a:gd name="connsiteY440" fmla="*/ 145848 h 507078"/>
              <a:gd name="connsiteX441" fmla="*/ 1039699 w 1825036"/>
              <a:gd name="connsiteY441" fmla="*/ 149968 h 507078"/>
              <a:gd name="connsiteX442" fmla="*/ 1048002 w 1825036"/>
              <a:gd name="connsiteY442" fmla="*/ 145848 h 507078"/>
              <a:gd name="connsiteX443" fmla="*/ 1050981 w 1825036"/>
              <a:gd name="connsiteY443" fmla="*/ 132791 h 507078"/>
              <a:gd name="connsiteX444" fmla="*/ 1048002 w 1825036"/>
              <a:gd name="connsiteY444" fmla="*/ 120938 h 507078"/>
              <a:gd name="connsiteX445" fmla="*/ 1039572 w 1825036"/>
              <a:gd name="connsiteY445" fmla="*/ 116754 h 507078"/>
              <a:gd name="connsiteX446" fmla="*/ 1691167 w 1825036"/>
              <a:gd name="connsiteY446" fmla="*/ 106043 h 507078"/>
              <a:gd name="connsiteX447" fmla="*/ 1705873 w 1825036"/>
              <a:gd name="connsiteY447" fmla="*/ 106043 h 507078"/>
              <a:gd name="connsiteX448" fmla="*/ 1705873 w 1825036"/>
              <a:gd name="connsiteY448" fmla="*/ 160807 h 507078"/>
              <a:gd name="connsiteX449" fmla="*/ 1691167 w 1825036"/>
              <a:gd name="connsiteY449" fmla="*/ 160807 h 507078"/>
              <a:gd name="connsiteX450" fmla="*/ 1649777 w 1825036"/>
              <a:gd name="connsiteY450" fmla="*/ 105091 h 507078"/>
              <a:gd name="connsiteX451" fmla="*/ 1663785 w 1825036"/>
              <a:gd name="connsiteY451" fmla="*/ 111303 h 507078"/>
              <a:gd name="connsiteX452" fmla="*/ 1664419 w 1825036"/>
              <a:gd name="connsiteY452" fmla="*/ 106169 h 507078"/>
              <a:gd name="connsiteX453" fmla="*/ 1677666 w 1825036"/>
              <a:gd name="connsiteY453" fmla="*/ 106169 h 507078"/>
              <a:gd name="connsiteX454" fmla="*/ 1677666 w 1825036"/>
              <a:gd name="connsiteY454" fmla="*/ 159095 h 507078"/>
              <a:gd name="connsiteX455" fmla="*/ 1674433 w 1825036"/>
              <a:gd name="connsiteY455" fmla="*/ 171582 h 507078"/>
              <a:gd name="connsiteX456" fmla="*/ 1665243 w 1825036"/>
              <a:gd name="connsiteY456" fmla="*/ 179695 h 507078"/>
              <a:gd name="connsiteX457" fmla="*/ 1651361 w 1825036"/>
              <a:gd name="connsiteY457" fmla="*/ 182484 h 507078"/>
              <a:gd name="connsiteX458" fmla="*/ 1639635 w 1825036"/>
              <a:gd name="connsiteY458" fmla="*/ 180075 h 507078"/>
              <a:gd name="connsiteX459" fmla="*/ 1630951 w 1825036"/>
              <a:gd name="connsiteY459" fmla="*/ 173863 h 507078"/>
              <a:gd name="connsiteX460" fmla="*/ 1637417 w 1825036"/>
              <a:gd name="connsiteY460" fmla="*/ 164990 h 507078"/>
              <a:gd name="connsiteX461" fmla="*/ 1650664 w 1825036"/>
              <a:gd name="connsiteY461" fmla="*/ 171138 h 507078"/>
              <a:gd name="connsiteX462" fmla="*/ 1659728 w 1825036"/>
              <a:gd name="connsiteY462" fmla="*/ 168032 h 507078"/>
              <a:gd name="connsiteX463" fmla="*/ 1662961 w 1825036"/>
              <a:gd name="connsiteY463" fmla="*/ 159222 h 507078"/>
              <a:gd name="connsiteX464" fmla="*/ 1662961 w 1825036"/>
              <a:gd name="connsiteY464" fmla="*/ 156306 h 507078"/>
              <a:gd name="connsiteX465" fmla="*/ 1649650 w 1825036"/>
              <a:gd name="connsiteY465" fmla="*/ 162011 h 507078"/>
              <a:gd name="connsiteX466" fmla="*/ 1633677 w 1825036"/>
              <a:gd name="connsiteY466" fmla="*/ 154278 h 507078"/>
              <a:gd name="connsiteX467" fmla="*/ 1627592 w 1825036"/>
              <a:gd name="connsiteY467" fmla="*/ 133804 h 507078"/>
              <a:gd name="connsiteX468" fmla="*/ 1627592 w 1825036"/>
              <a:gd name="connsiteY468" fmla="*/ 133170 h 507078"/>
              <a:gd name="connsiteX469" fmla="*/ 1627592 w 1825036"/>
              <a:gd name="connsiteY469" fmla="*/ 133044 h 507078"/>
              <a:gd name="connsiteX470" fmla="*/ 1633614 w 1825036"/>
              <a:gd name="connsiteY470" fmla="*/ 112761 h 507078"/>
              <a:gd name="connsiteX471" fmla="*/ 1649777 w 1825036"/>
              <a:gd name="connsiteY471" fmla="*/ 105091 h 507078"/>
              <a:gd name="connsiteX472" fmla="*/ 1740227 w 1825036"/>
              <a:gd name="connsiteY472" fmla="*/ 105028 h 507078"/>
              <a:gd name="connsiteX473" fmla="*/ 1756897 w 1825036"/>
              <a:gd name="connsiteY473" fmla="*/ 109972 h 507078"/>
              <a:gd name="connsiteX474" fmla="*/ 1763173 w 1825036"/>
              <a:gd name="connsiteY474" fmla="*/ 122712 h 507078"/>
              <a:gd name="connsiteX475" fmla="*/ 1748531 w 1825036"/>
              <a:gd name="connsiteY475" fmla="*/ 122712 h 507078"/>
              <a:gd name="connsiteX476" fmla="*/ 1746502 w 1825036"/>
              <a:gd name="connsiteY476" fmla="*/ 117515 h 507078"/>
              <a:gd name="connsiteX477" fmla="*/ 1740164 w 1825036"/>
              <a:gd name="connsiteY477" fmla="*/ 115486 h 507078"/>
              <a:gd name="connsiteX478" fmla="*/ 1734459 w 1825036"/>
              <a:gd name="connsiteY478" fmla="*/ 117134 h 507078"/>
              <a:gd name="connsiteX479" fmla="*/ 1732431 w 1825036"/>
              <a:gd name="connsiteY479" fmla="*/ 121381 h 507078"/>
              <a:gd name="connsiteX480" fmla="*/ 1734713 w 1825036"/>
              <a:gd name="connsiteY480" fmla="*/ 125311 h 507078"/>
              <a:gd name="connsiteX481" fmla="*/ 1742509 w 1825036"/>
              <a:gd name="connsiteY481" fmla="*/ 127910 h 507078"/>
              <a:gd name="connsiteX482" fmla="*/ 1751700 w 1825036"/>
              <a:gd name="connsiteY482" fmla="*/ 130382 h 507078"/>
              <a:gd name="connsiteX483" fmla="*/ 1763299 w 1825036"/>
              <a:gd name="connsiteY483" fmla="*/ 145087 h 507078"/>
              <a:gd name="connsiteX484" fmla="*/ 1756897 w 1825036"/>
              <a:gd name="connsiteY484" fmla="*/ 157194 h 507078"/>
              <a:gd name="connsiteX485" fmla="*/ 1740291 w 1825036"/>
              <a:gd name="connsiteY485" fmla="*/ 161821 h 507078"/>
              <a:gd name="connsiteX486" fmla="*/ 1728057 w 1825036"/>
              <a:gd name="connsiteY486" fmla="*/ 159349 h 507078"/>
              <a:gd name="connsiteX487" fmla="*/ 1719691 w 1825036"/>
              <a:gd name="connsiteY487" fmla="*/ 152630 h 507078"/>
              <a:gd name="connsiteX488" fmla="*/ 1716648 w 1825036"/>
              <a:gd name="connsiteY488" fmla="*/ 143376 h 507078"/>
              <a:gd name="connsiteX489" fmla="*/ 1730529 w 1825036"/>
              <a:gd name="connsiteY489" fmla="*/ 143376 h 507078"/>
              <a:gd name="connsiteX490" fmla="*/ 1733445 w 1825036"/>
              <a:gd name="connsiteY490" fmla="*/ 149334 h 507078"/>
              <a:gd name="connsiteX491" fmla="*/ 1740607 w 1825036"/>
              <a:gd name="connsiteY491" fmla="*/ 151426 h 507078"/>
              <a:gd name="connsiteX492" fmla="*/ 1746946 w 1825036"/>
              <a:gd name="connsiteY492" fmla="*/ 149841 h 507078"/>
              <a:gd name="connsiteX493" fmla="*/ 1749101 w 1825036"/>
              <a:gd name="connsiteY493" fmla="*/ 145658 h 507078"/>
              <a:gd name="connsiteX494" fmla="*/ 1746439 w 1825036"/>
              <a:gd name="connsiteY494" fmla="*/ 141411 h 507078"/>
              <a:gd name="connsiteX495" fmla="*/ 1737882 w 1825036"/>
              <a:gd name="connsiteY495" fmla="*/ 138685 h 507078"/>
              <a:gd name="connsiteX496" fmla="*/ 1718360 w 1825036"/>
              <a:gd name="connsiteY496" fmla="*/ 122079 h 507078"/>
              <a:gd name="connsiteX497" fmla="*/ 1724444 w 1825036"/>
              <a:gd name="connsiteY497" fmla="*/ 109909 h 507078"/>
              <a:gd name="connsiteX498" fmla="*/ 1740227 w 1825036"/>
              <a:gd name="connsiteY498" fmla="*/ 105028 h 507078"/>
              <a:gd name="connsiteX499" fmla="*/ 1595710 w 1825036"/>
              <a:gd name="connsiteY499" fmla="*/ 105028 h 507078"/>
              <a:gd name="connsiteX500" fmla="*/ 1613394 w 1825036"/>
              <a:gd name="connsiteY500" fmla="*/ 112127 h 507078"/>
              <a:gd name="connsiteX501" fmla="*/ 1619860 w 1825036"/>
              <a:gd name="connsiteY501" fmla="*/ 132220 h 507078"/>
              <a:gd name="connsiteX502" fmla="*/ 1619860 w 1825036"/>
              <a:gd name="connsiteY502" fmla="*/ 138178 h 507078"/>
              <a:gd name="connsiteX503" fmla="*/ 1584998 w 1825036"/>
              <a:gd name="connsiteY503" fmla="*/ 138178 h 507078"/>
              <a:gd name="connsiteX504" fmla="*/ 1589308 w 1825036"/>
              <a:gd name="connsiteY504" fmla="*/ 146799 h 507078"/>
              <a:gd name="connsiteX505" fmla="*/ 1598309 w 1825036"/>
              <a:gd name="connsiteY505" fmla="*/ 150031 h 507078"/>
              <a:gd name="connsiteX506" fmla="*/ 1611493 w 1825036"/>
              <a:gd name="connsiteY506" fmla="*/ 143883 h 507078"/>
              <a:gd name="connsiteX507" fmla="*/ 1618655 w 1825036"/>
              <a:gd name="connsiteY507" fmla="*/ 151933 h 507078"/>
              <a:gd name="connsiteX508" fmla="*/ 1609718 w 1825036"/>
              <a:gd name="connsiteY508" fmla="*/ 159222 h 507078"/>
              <a:gd name="connsiteX509" fmla="*/ 1597295 w 1825036"/>
              <a:gd name="connsiteY509" fmla="*/ 161821 h 507078"/>
              <a:gd name="connsiteX510" fmla="*/ 1577709 w 1825036"/>
              <a:gd name="connsiteY510" fmla="*/ 154405 h 507078"/>
              <a:gd name="connsiteX511" fmla="*/ 1570166 w 1825036"/>
              <a:gd name="connsiteY511" fmla="*/ 134755 h 507078"/>
              <a:gd name="connsiteX512" fmla="*/ 1570166 w 1825036"/>
              <a:gd name="connsiteY512" fmla="*/ 133361 h 507078"/>
              <a:gd name="connsiteX513" fmla="*/ 1573335 w 1825036"/>
              <a:gd name="connsiteY513" fmla="*/ 118592 h 507078"/>
              <a:gd name="connsiteX514" fmla="*/ 1582399 w 1825036"/>
              <a:gd name="connsiteY514" fmla="*/ 108578 h 507078"/>
              <a:gd name="connsiteX515" fmla="*/ 1595710 w 1825036"/>
              <a:gd name="connsiteY515" fmla="*/ 105028 h 507078"/>
              <a:gd name="connsiteX516" fmla="*/ 1466912 w 1825036"/>
              <a:gd name="connsiteY516" fmla="*/ 105028 h 507078"/>
              <a:gd name="connsiteX517" fmla="*/ 1471476 w 1825036"/>
              <a:gd name="connsiteY517" fmla="*/ 105662 h 507078"/>
              <a:gd name="connsiteX518" fmla="*/ 1471286 w 1825036"/>
              <a:gd name="connsiteY518" fmla="*/ 119728 h 507078"/>
              <a:gd name="connsiteX519" fmla="*/ 1466088 w 1825036"/>
              <a:gd name="connsiteY519" fmla="*/ 119353 h 507078"/>
              <a:gd name="connsiteX520" fmla="*/ 1455186 w 1825036"/>
              <a:gd name="connsiteY520" fmla="*/ 124994 h 507078"/>
              <a:gd name="connsiteX521" fmla="*/ 1455186 w 1825036"/>
              <a:gd name="connsiteY521" fmla="*/ 160807 h 507078"/>
              <a:gd name="connsiteX522" fmla="*/ 1440544 w 1825036"/>
              <a:gd name="connsiteY522" fmla="*/ 160807 h 507078"/>
              <a:gd name="connsiteX523" fmla="*/ 1440544 w 1825036"/>
              <a:gd name="connsiteY523" fmla="*/ 106042 h 507078"/>
              <a:gd name="connsiteX524" fmla="*/ 1454362 w 1825036"/>
              <a:gd name="connsiteY524" fmla="*/ 106042 h 507078"/>
              <a:gd name="connsiteX525" fmla="*/ 1454742 w 1825036"/>
              <a:gd name="connsiteY525" fmla="*/ 112571 h 507078"/>
              <a:gd name="connsiteX526" fmla="*/ 1466912 w 1825036"/>
              <a:gd name="connsiteY526" fmla="*/ 105028 h 507078"/>
              <a:gd name="connsiteX527" fmla="*/ 1369933 w 1825036"/>
              <a:gd name="connsiteY527" fmla="*/ 105028 h 507078"/>
              <a:gd name="connsiteX528" fmla="*/ 1386603 w 1825036"/>
              <a:gd name="connsiteY528" fmla="*/ 109972 h 507078"/>
              <a:gd name="connsiteX529" fmla="*/ 1392878 w 1825036"/>
              <a:gd name="connsiteY529" fmla="*/ 122712 h 507078"/>
              <a:gd name="connsiteX530" fmla="*/ 1378237 w 1825036"/>
              <a:gd name="connsiteY530" fmla="*/ 122712 h 507078"/>
              <a:gd name="connsiteX531" fmla="*/ 1376208 w 1825036"/>
              <a:gd name="connsiteY531" fmla="*/ 117515 h 507078"/>
              <a:gd name="connsiteX532" fmla="*/ 1369870 w 1825036"/>
              <a:gd name="connsiteY532" fmla="*/ 115486 h 507078"/>
              <a:gd name="connsiteX533" fmla="*/ 1364165 w 1825036"/>
              <a:gd name="connsiteY533" fmla="*/ 117134 h 507078"/>
              <a:gd name="connsiteX534" fmla="*/ 1362137 w 1825036"/>
              <a:gd name="connsiteY534" fmla="*/ 121381 h 507078"/>
              <a:gd name="connsiteX535" fmla="*/ 1364419 w 1825036"/>
              <a:gd name="connsiteY535" fmla="*/ 125311 h 507078"/>
              <a:gd name="connsiteX536" fmla="*/ 1372215 w 1825036"/>
              <a:gd name="connsiteY536" fmla="*/ 127910 h 507078"/>
              <a:gd name="connsiteX537" fmla="*/ 1381406 w 1825036"/>
              <a:gd name="connsiteY537" fmla="*/ 130382 h 507078"/>
              <a:gd name="connsiteX538" fmla="*/ 1393005 w 1825036"/>
              <a:gd name="connsiteY538" fmla="*/ 145087 h 507078"/>
              <a:gd name="connsiteX539" fmla="*/ 1386603 w 1825036"/>
              <a:gd name="connsiteY539" fmla="*/ 157194 h 507078"/>
              <a:gd name="connsiteX540" fmla="*/ 1369996 w 1825036"/>
              <a:gd name="connsiteY540" fmla="*/ 161821 h 507078"/>
              <a:gd name="connsiteX541" fmla="*/ 1357763 w 1825036"/>
              <a:gd name="connsiteY541" fmla="*/ 159349 h 507078"/>
              <a:gd name="connsiteX542" fmla="*/ 1349396 w 1825036"/>
              <a:gd name="connsiteY542" fmla="*/ 152630 h 507078"/>
              <a:gd name="connsiteX543" fmla="*/ 1346354 w 1825036"/>
              <a:gd name="connsiteY543" fmla="*/ 143376 h 507078"/>
              <a:gd name="connsiteX544" fmla="*/ 1360235 w 1825036"/>
              <a:gd name="connsiteY544" fmla="*/ 143376 h 507078"/>
              <a:gd name="connsiteX545" fmla="*/ 1363088 w 1825036"/>
              <a:gd name="connsiteY545" fmla="*/ 149334 h 507078"/>
              <a:gd name="connsiteX546" fmla="*/ 1370250 w 1825036"/>
              <a:gd name="connsiteY546" fmla="*/ 151426 h 507078"/>
              <a:gd name="connsiteX547" fmla="*/ 1376588 w 1825036"/>
              <a:gd name="connsiteY547" fmla="*/ 149841 h 507078"/>
              <a:gd name="connsiteX548" fmla="*/ 1378744 w 1825036"/>
              <a:gd name="connsiteY548" fmla="*/ 145658 h 507078"/>
              <a:gd name="connsiteX549" fmla="*/ 1378807 w 1825036"/>
              <a:gd name="connsiteY549" fmla="*/ 145658 h 507078"/>
              <a:gd name="connsiteX550" fmla="*/ 1376145 w 1825036"/>
              <a:gd name="connsiteY550" fmla="*/ 141411 h 507078"/>
              <a:gd name="connsiteX551" fmla="*/ 1367588 w 1825036"/>
              <a:gd name="connsiteY551" fmla="*/ 138685 h 507078"/>
              <a:gd name="connsiteX552" fmla="*/ 1348065 w 1825036"/>
              <a:gd name="connsiteY552" fmla="*/ 122079 h 507078"/>
              <a:gd name="connsiteX553" fmla="*/ 1354150 w 1825036"/>
              <a:gd name="connsiteY553" fmla="*/ 109909 h 507078"/>
              <a:gd name="connsiteX554" fmla="*/ 1369933 w 1825036"/>
              <a:gd name="connsiteY554" fmla="*/ 105028 h 507078"/>
              <a:gd name="connsiteX555" fmla="*/ 1315042 w 1825036"/>
              <a:gd name="connsiteY555" fmla="*/ 105028 h 507078"/>
              <a:gd name="connsiteX556" fmla="*/ 1331712 w 1825036"/>
              <a:gd name="connsiteY556" fmla="*/ 109972 h 507078"/>
              <a:gd name="connsiteX557" fmla="*/ 1337987 w 1825036"/>
              <a:gd name="connsiteY557" fmla="*/ 122712 h 507078"/>
              <a:gd name="connsiteX558" fmla="*/ 1323346 w 1825036"/>
              <a:gd name="connsiteY558" fmla="*/ 122712 h 507078"/>
              <a:gd name="connsiteX559" fmla="*/ 1321317 w 1825036"/>
              <a:gd name="connsiteY559" fmla="*/ 117515 h 507078"/>
              <a:gd name="connsiteX560" fmla="*/ 1314979 w 1825036"/>
              <a:gd name="connsiteY560" fmla="*/ 115486 h 507078"/>
              <a:gd name="connsiteX561" fmla="*/ 1309274 w 1825036"/>
              <a:gd name="connsiteY561" fmla="*/ 117134 h 507078"/>
              <a:gd name="connsiteX562" fmla="*/ 1307246 w 1825036"/>
              <a:gd name="connsiteY562" fmla="*/ 121381 h 507078"/>
              <a:gd name="connsiteX563" fmla="*/ 1309528 w 1825036"/>
              <a:gd name="connsiteY563" fmla="*/ 125311 h 507078"/>
              <a:gd name="connsiteX564" fmla="*/ 1317324 w 1825036"/>
              <a:gd name="connsiteY564" fmla="*/ 127910 h 507078"/>
              <a:gd name="connsiteX565" fmla="*/ 1326515 w 1825036"/>
              <a:gd name="connsiteY565" fmla="*/ 130382 h 507078"/>
              <a:gd name="connsiteX566" fmla="*/ 1338114 w 1825036"/>
              <a:gd name="connsiteY566" fmla="*/ 145087 h 507078"/>
              <a:gd name="connsiteX567" fmla="*/ 1331712 w 1825036"/>
              <a:gd name="connsiteY567" fmla="*/ 157194 h 507078"/>
              <a:gd name="connsiteX568" fmla="*/ 1315105 w 1825036"/>
              <a:gd name="connsiteY568" fmla="*/ 161821 h 507078"/>
              <a:gd name="connsiteX569" fmla="*/ 1302872 w 1825036"/>
              <a:gd name="connsiteY569" fmla="*/ 159349 h 507078"/>
              <a:gd name="connsiteX570" fmla="*/ 1294505 w 1825036"/>
              <a:gd name="connsiteY570" fmla="*/ 152630 h 507078"/>
              <a:gd name="connsiteX571" fmla="*/ 1291463 w 1825036"/>
              <a:gd name="connsiteY571" fmla="*/ 143376 h 507078"/>
              <a:gd name="connsiteX572" fmla="*/ 1305344 w 1825036"/>
              <a:gd name="connsiteY572" fmla="*/ 143376 h 507078"/>
              <a:gd name="connsiteX573" fmla="*/ 1308260 w 1825036"/>
              <a:gd name="connsiteY573" fmla="*/ 149334 h 507078"/>
              <a:gd name="connsiteX574" fmla="*/ 1315422 w 1825036"/>
              <a:gd name="connsiteY574" fmla="*/ 151426 h 507078"/>
              <a:gd name="connsiteX575" fmla="*/ 1321761 w 1825036"/>
              <a:gd name="connsiteY575" fmla="*/ 149841 h 507078"/>
              <a:gd name="connsiteX576" fmla="*/ 1323916 w 1825036"/>
              <a:gd name="connsiteY576" fmla="*/ 145658 h 507078"/>
              <a:gd name="connsiteX577" fmla="*/ 1321254 w 1825036"/>
              <a:gd name="connsiteY577" fmla="*/ 141411 h 507078"/>
              <a:gd name="connsiteX578" fmla="*/ 1312697 w 1825036"/>
              <a:gd name="connsiteY578" fmla="*/ 138685 h 507078"/>
              <a:gd name="connsiteX579" fmla="*/ 1293174 w 1825036"/>
              <a:gd name="connsiteY579" fmla="*/ 122079 h 507078"/>
              <a:gd name="connsiteX580" fmla="*/ 1299259 w 1825036"/>
              <a:gd name="connsiteY580" fmla="*/ 109909 h 507078"/>
              <a:gd name="connsiteX581" fmla="*/ 1315042 w 1825036"/>
              <a:gd name="connsiteY581" fmla="*/ 105028 h 507078"/>
              <a:gd name="connsiteX582" fmla="*/ 1264271 w 1825036"/>
              <a:gd name="connsiteY582" fmla="*/ 105028 h 507078"/>
              <a:gd name="connsiteX583" fmla="*/ 1277201 w 1825036"/>
              <a:gd name="connsiteY583" fmla="*/ 110162 h 507078"/>
              <a:gd name="connsiteX584" fmla="*/ 1281575 w 1825036"/>
              <a:gd name="connsiteY584" fmla="*/ 125438 h 507078"/>
              <a:gd name="connsiteX585" fmla="*/ 1281575 w 1825036"/>
              <a:gd name="connsiteY585" fmla="*/ 160807 h 507078"/>
              <a:gd name="connsiteX586" fmla="*/ 1266933 w 1825036"/>
              <a:gd name="connsiteY586" fmla="*/ 160807 h 507078"/>
              <a:gd name="connsiteX587" fmla="*/ 1266933 w 1825036"/>
              <a:gd name="connsiteY587" fmla="*/ 125691 h 507078"/>
              <a:gd name="connsiteX588" fmla="*/ 1264905 w 1825036"/>
              <a:gd name="connsiteY588" fmla="*/ 118909 h 507078"/>
              <a:gd name="connsiteX589" fmla="*/ 1258186 w 1825036"/>
              <a:gd name="connsiteY589" fmla="*/ 116818 h 507078"/>
              <a:gd name="connsiteX590" fmla="*/ 1248932 w 1825036"/>
              <a:gd name="connsiteY590" fmla="*/ 122079 h 507078"/>
              <a:gd name="connsiteX591" fmla="*/ 1248932 w 1825036"/>
              <a:gd name="connsiteY591" fmla="*/ 160807 h 507078"/>
              <a:gd name="connsiteX592" fmla="*/ 1234290 w 1825036"/>
              <a:gd name="connsiteY592" fmla="*/ 160807 h 507078"/>
              <a:gd name="connsiteX593" fmla="*/ 1234290 w 1825036"/>
              <a:gd name="connsiteY593" fmla="*/ 106042 h 507078"/>
              <a:gd name="connsiteX594" fmla="*/ 1248044 w 1825036"/>
              <a:gd name="connsiteY594" fmla="*/ 106042 h 507078"/>
              <a:gd name="connsiteX595" fmla="*/ 1248108 w 1825036"/>
              <a:gd name="connsiteY595" fmla="*/ 106042 h 507078"/>
              <a:gd name="connsiteX596" fmla="*/ 1248552 w 1825036"/>
              <a:gd name="connsiteY596" fmla="*/ 112381 h 507078"/>
              <a:gd name="connsiteX597" fmla="*/ 1264271 w 1825036"/>
              <a:gd name="connsiteY597" fmla="*/ 105028 h 507078"/>
              <a:gd name="connsiteX598" fmla="*/ 1198098 w 1825036"/>
              <a:gd name="connsiteY598" fmla="*/ 105028 h 507078"/>
              <a:gd name="connsiteX599" fmla="*/ 1216226 w 1825036"/>
              <a:gd name="connsiteY599" fmla="*/ 111810 h 507078"/>
              <a:gd name="connsiteX600" fmla="*/ 1224022 w 1825036"/>
              <a:gd name="connsiteY600" fmla="*/ 130255 h 507078"/>
              <a:gd name="connsiteX601" fmla="*/ 1224149 w 1825036"/>
              <a:gd name="connsiteY601" fmla="*/ 133995 h 507078"/>
              <a:gd name="connsiteX602" fmla="*/ 1217113 w 1825036"/>
              <a:gd name="connsiteY602" fmla="*/ 154215 h 507078"/>
              <a:gd name="connsiteX603" fmla="*/ 1198225 w 1825036"/>
              <a:gd name="connsiteY603" fmla="*/ 161821 h 507078"/>
              <a:gd name="connsiteX604" fmla="*/ 1179336 w 1825036"/>
              <a:gd name="connsiteY604" fmla="*/ 154215 h 507078"/>
              <a:gd name="connsiteX605" fmla="*/ 1172237 w 1825036"/>
              <a:gd name="connsiteY605" fmla="*/ 133551 h 507078"/>
              <a:gd name="connsiteX606" fmla="*/ 1172237 w 1825036"/>
              <a:gd name="connsiteY606" fmla="*/ 132917 h 507078"/>
              <a:gd name="connsiteX607" fmla="*/ 1175406 w 1825036"/>
              <a:gd name="connsiteY607" fmla="*/ 118402 h 507078"/>
              <a:gd name="connsiteX608" fmla="*/ 1184407 w 1825036"/>
              <a:gd name="connsiteY608" fmla="*/ 108514 h 507078"/>
              <a:gd name="connsiteX609" fmla="*/ 1198098 w 1825036"/>
              <a:gd name="connsiteY609" fmla="*/ 105028 h 507078"/>
              <a:gd name="connsiteX610" fmla="*/ 1102450 w 1825036"/>
              <a:gd name="connsiteY610" fmla="*/ 105028 h 507078"/>
              <a:gd name="connsiteX611" fmla="*/ 1107014 w 1825036"/>
              <a:gd name="connsiteY611" fmla="*/ 105662 h 507078"/>
              <a:gd name="connsiteX612" fmla="*/ 1106824 w 1825036"/>
              <a:gd name="connsiteY612" fmla="*/ 119728 h 507078"/>
              <a:gd name="connsiteX613" fmla="*/ 1101626 w 1825036"/>
              <a:gd name="connsiteY613" fmla="*/ 119353 h 507078"/>
              <a:gd name="connsiteX614" fmla="*/ 1090724 w 1825036"/>
              <a:gd name="connsiteY614" fmla="*/ 124994 h 507078"/>
              <a:gd name="connsiteX615" fmla="*/ 1090724 w 1825036"/>
              <a:gd name="connsiteY615" fmla="*/ 160807 h 507078"/>
              <a:gd name="connsiteX616" fmla="*/ 1076082 w 1825036"/>
              <a:gd name="connsiteY616" fmla="*/ 160807 h 507078"/>
              <a:gd name="connsiteX617" fmla="*/ 1076082 w 1825036"/>
              <a:gd name="connsiteY617" fmla="*/ 106042 h 507078"/>
              <a:gd name="connsiteX618" fmla="*/ 1089900 w 1825036"/>
              <a:gd name="connsiteY618" fmla="*/ 106042 h 507078"/>
              <a:gd name="connsiteX619" fmla="*/ 1090280 w 1825036"/>
              <a:gd name="connsiteY619" fmla="*/ 112571 h 507078"/>
              <a:gd name="connsiteX620" fmla="*/ 1102450 w 1825036"/>
              <a:gd name="connsiteY620" fmla="*/ 105028 h 507078"/>
              <a:gd name="connsiteX621" fmla="*/ 1039572 w 1825036"/>
              <a:gd name="connsiteY621" fmla="*/ 105028 h 507078"/>
              <a:gd name="connsiteX622" fmla="*/ 1057700 w 1825036"/>
              <a:gd name="connsiteY622" fmla="*/ 111810 h 507078"/>
              <a:gd name="connsiteX623" fmla="*/ 1065496 w 1825036"/>
              <a:gd name="connsiteY623" fmla="*/ 130255 h 507078"/>
              <a:gd name="connsiteX624" fmla="*/ 1065623 w 1825036"/>
              <a:gd name="connsiteY624" fmla="*/ 133995 h 507078"/>
              <a:gd name="connsiteX625" fmla="*/ 1058587 w 1825036"/>
              <a:gd name="connsiteY625" fmla="*/ 154215 h 507078"/>
              <a:gd name="connsiteX626" fmla="*/ 1039699 w 1825036"/>
              <a:gd name="connsiteY626" fmla="*/ 161821 h 507078"/>
              <a:gd name="connsiteX627" fmla="*/ 1020810 w 1825036"/>
              <a:gd name="connsiteY627" fmla="*/ 154215 h 507078"/>
              <a:gd name="connsiteX628" fmla="*/ 1013774 w 1825036"/>
              <a:gd name="connsiteY628" fmla="*/ 133551 h 507078"/>
              <a:gd name="connsiteX629" fmla="*/ 1013774 w 1825036"/>
              <a:gd name="connsiteY629" fmla="*/ 132854 h 507078"/>
              <a:gd name="connsiteX630" fmla="*/ 1013711 w 1825036"/>
              <a:gd name="connsiteY630" fmla="*/ 132917 h 507078"/>
              <a:gd name="connsiteX631" fmla="*/ 1016817 w 1825036"/>
              <a:gd name="connsiteY631" fmla="*/ 118402 h 507078"/>
              <a:gd name="connsiteX632" fmla="*/ 1025881 w 1825036"/>
              <a:gd name="connsiteY632" fmla="*/ 108514 h 507078"/>
              <a:gd name="connsiteX633" fmla="*/ 1039572 w 1825036"/>
              <a:gd name="connsiteY633" fmla="*/ 105028 h 507078"/>
              <a:gd name="connsiteX634" fmla="*/ 1500760 w 1825036"/>
              <a:gd name="connsiteY634" fmla="*/ 104965 h 507078"/>
              <a:gd name="connsiteX635" fmla="*/ 1516859 w 1825036"/>
              <a:gd name="connsiteY635" fmla="*/ 110099 h 507078"/>
              <a:gd name="connsiteX636" fmla="*/ 1522817 w 1825036"/>
              <a:gd name="connsiteY636" fmla="*/ 124361 h 507078"/>
              <a:gd name="connsiteX637" fmla="*/ 1522817 w 1825036"/>
              <a:gd name="connsiteY637" fmla="*/ 148130 h 507078"/>
              <a:gd name="connsiteX638" fmla="*/ 1524972 w 1825036"/>
              <a:gd name="connsiteY638" fmla="*/ 159920 h 507078"/>
              <a:gd name="connsiteX639" fmla="*/ 1524972 w 1825036"/>
              <a:gd name="connsiteY639" fmla="*/ 160744 h 507078"/>
              <a:gd name="connsiteX640" fmla="*/ 1510204 w 1825036"/>
              <a:gd name="connsiteY640" fmla="*/ 160744 h 507078"/>
              <a:gd name="connsiteX641" fmla="*/ 1510140 w 1825036"/>
              <a:gd name="connsiteY641" fmla="*/ 160807 h 507078"/>
              <a:gd name="connsiteX642" fmla="*/ 1508683 w 1825036"/>
              <a:gd name="connsiteY642" fmla="*/ 155926 h 507078"/>
              <a:gd name="connsiteX643" fmla="*/ 1494865 w 1825036"/>
              <a:gd name="connsiteY643" fmla="*/ 161821 h 507078"/>
              <a:gd name="connsiteX644" fmla="*/ 1481554 w 1825036"/>
              <a:gd name="connsiteY644" fmla="*/ 157131 h 507078"/>
              <a:gd name="connsiteX645" fmla="*/ 1476293 w 1825036"/>
              <a:gd name="connsiteY645" fmla="*/ 145404 h 507078"/>
              <a:gd name="connsiteX646" fmla="*/ 1482758 w 1825036"/>
              <a:gd name="connsiteY646" fmla="*/ 132030 h 507078"/>
              <a:gd name="connsiteX647" fmla="*/ 1501393 w 1825036"/>
              <a:gd name="connsiteY647" fmla="*/ 127340 h 507078"/>
              <a:gd name="connsiteX648" fmla="*/ 1508112 w 1825036"/>
              <a:gd name="connsiteY648" fmla="*/ 127340 h 507078"/>
              <a:gd name="connsiteX649" fmla="*/ 1508112 w 1825036"/>
              <a:gd name="connsiteY649" fmla="*/ 124171 h 507078"/>
              <a:gd name="connsiteX650" fmla="*/ 1506147 w 1825036"/>
              <a:gd name="connsiteY650" fmla="*/ 118086 h 507078"/>
              <a:gd name="connsiteX651" fmla="*/ 1499999 w 1825036"/>
              <a:gd name="connsiteY651" fmla="*/ 115804 h 507078"/>
              <a:gd name="connsiteX652" fmla="*/ 1494231 w 1825036"/>
              <a:gd name="connsiteY652" fmla="*/ 117579 h 507078"/>
              <a:gd name="connsiteX653" fmla="*/ 1492139 w 1825036"/>
              <a:gd name="connsiteY653" fmla="*/ 122459 h 507078"/>
              <a:gd name="connsiteX654" fmla="*/ 1477497 w 1825036"/>
              <a:gd name="connsiteY654" fmla="*/ 122459 h 507078"/>
              <a:gd name="connsiteX655" fmla="*/ 1480413 w 1825036"/>
              <a:gd name="connsiteY655" fmla="*/ 113649 h 507078"/>
              <a:gd name="connsiteX656" fmla="*/ 1488716 w 1825036"/>
              <a:gd name="connsiteY656" fmla="*/ 107310 h 507078"/>
              <a:gd name="connsiteX657" fmla="*/ 1500760 w 1825036"/>
              <a:gd name="connsiteY657" fmla="*/ 104965 h 507078"/>
              <a:gd name="connsiteX658" fmla="*/ 1538411 w 1825036"/>
              <a:gd name="connsiteY658" fmla="*/ 92605 h 507078"/>
              <a:gd name="connsiteX659" fmla="*/ 1553052 w 1825036"/>
              <a:gd name="connsiteY659" fmla="*/ 92605 h 507078"/>
              <a:gd name="connsiteX660" fmla="*/ 1553052 w 1825036"/>
              <a:gd name="connsiteY660" fmla="*/ 106043 h 507078"/>
              <a:gd name="connsiteX661" fmla="*/ 1562433 w 1825036"/>
              <a:gd name="connsiteY661" fmla="*/ 106043 h 507078"/>
              <a:gd name="connsiteX662" fmla="*/ 1562433 w 1825036"/>
              <a:gd name="connsiteY662" fmla="*/ 116755 h 507078"/>
              <a:gd name="connsiteX663" fmla="*/ 1553052 w 1825036"/>
              <a:gd name="connsiteY663" fmla="*/ 116755 h 507078"/>
              <a:gd name="connsiteX664" fmla="*/ 1553052 w 1825036"/>
              <a:gd name="connsiteY664" fmla="*/ 144073 h 507078"/>
              <a:gd name="connsiteX665" fmla="*/ 1554193 w 1825036"/>
              <a:gd name="connsiteY665" fmla="*/ 148447 h 507078"/>
              <a:gd name="connsiteX666" fmla="*/ 1558630 w 1825036"/>
              <a:gd name="connsiteY666" fmla="*/ 149778 h 507078"/>
              <a:gd name="connsiteX667" fmla="*/ 1562940 w 1825036"/>
              <a:gd name="connsiteY667" fmla="*/ 149398 h 507078"/>
              <a:gd name="connsiteX668" fmla="*/ 1562940 w 1825036"/>
              <a:gd name="connsiteY668" fmla="*/ 160490 h 507078"/>
              <a:gd name="connsiteX669" fmla="*/ 1554066 w 1825036"/>
              <a:gd name="connsiteY669" fmla="*/ 161821 h 507078"/>
              <a:gd name="connsiteX670" fmla="*/ 1538411 w 1825036"/>
              <a:gd name="connsiteY670" fmla="*/ 146292 h 507078"/>
              <a:gd name="connsiteX671" fmla="*/ 1538411 w 1825036"/>
              <a:gd name="connsiteY671" fmla="*/ 116755 h 507078"/>
              <a:gd name="connsiteX672" fmla="*/ 1530424 w 1825036"/>
              <a:gd name="connsiteY672" fmla="*/ 116755 h 507078"/>
              <a:gd name="connsiteX673" fmla="*/ 1530424 w 1825036"/>
              <a:gd name="connsiteY673" fmla="*/ 106043 h 507078"/>
              <a:gd name="connsiteX674" fmla="*/ 1538411 w 1825036"/>
              <a:gd name="connsiteY674" fmla="*/ 106043 h 507078"/>
              <a:gd name="connsiteX675" fmla="*/ 1406823 w 1825036"/>
              <a:gd name="connsiteY675" fmla="*/ 92605 h 507078"/>
              <a:gd name="connsiteX676" fmla="*/ 1421465 w 1825036"/>
              <a:gd name="connsiteY676" fmla="*/ 92605 h 507078"/>
              <a:gd name="connsiteX677" fmla="*/ 1421465 w 1825036"/>
              <a:gd name="connsiteY677" fmla="*/ 106043 h 507078"/>
              <a:gd name="connsiteX678" fmla="*/ 1430846 w 1825036"/>
              <a:gd name="connsiteY678" fmla="*/ 106043 h 507078"/>
              <a:gd name="connsiteX679" fmla="*/ 1430846 w 1825036"/>
              <a:gd name="connsiteY679" fmla="*/ 116755 h 507078"/>
              <a:gd name="connsiteX680" fmla="*/ 1421465 w 1825036"/>
              <a:gd name="connsiteY680" fmla="*/ 116755 h 507078"/>
              <a:gd name="connsiteX681" fmla="*/ 1421465 w 1825036"/>
              <a:gd name="connsiteY681" fmla="*/ 144073 h 507078"/>
              <a:gd name="connsiteX682" fmla="*/ 1422606 w 1825036"/>
              <a:gd name="connsiteY682" fmla="*/ 148447 h 507078"/>
              <a:gd name="connsiteX683" fmla="*/ 1427043 w 1825036"/>
              <a:gd name="connsiteY683" fmla="*/ 149778 h 507078"/>
              <a:gd name="connsiteX684" fmla="*/ 1431353 w 1825036"/>
              <a:gd name="connsiteY684" fmla="*/ 149398 h 507078"/>
              <a:gd name="connsiteX685" fmla="*/ 1431353 w 1825036"/>
              <a:gd name="connsiteY685" fmla="*/ 160490 h 507078"/>
              <a:gd name="connsiteX686" fmla="*/ 1422479 w 1825036"/>
              <a:gd name="connsiteY686" fmla="*/ 161821 h 507078"/>
              <a:gd name="connsiteX687" fmla="*/ 1406823 w 1825036"/>
              <a:gd name="connsiteY687" fmla="*/ 146292 h 507078"/>
              <a:gd name="connsiteX688" fmla="*/ 1406823 w 1825036"/>
              <a:gd name="connsiteY688" fmla="*/ 116755 h 507078"/>
              <a:gd name="connsiteX689" fmla="*/ 1398837 w 1825036"/>
              <a:gd name="connsiteY689" fmla="*/ 116755 h 507078"/>
              <a:gd name="connsiteX690" fmla="*/ 1398837 w 1825036"/>
              <a:gd name="connsiteY690" fmla="*/ 106043 h 507078"/>
              <a:gd name="connsiteX691" fmla="*/ 1406823 w 1825036"/>
              <a:gd name="connsiteY691" fmla="*/ 106043 h 507078"/>
              <a:gd name="connsiteX692" fmla="*/ 959644 w 1825036"/>
              <a:gd name="connsiteY692" fmla="*/ 87090 h 507078"/>
              <a:gd name="connsiteX693" fmla="*/ 1007626 w 1825036"/>
              <a:gd name="connsiteY693" fmla="*/ 87090 h 507078"/>
              <a:gd name="connsiteX694" fmla="*/ 1007626 w 1825036"/>
              <a:gd name="connsiteY694" fmla="*/ 99387 h 507078"/>
              <a:gd name="connsiteX695" fmla="*/ 974856 w 1825036"/>
              <a:gd name="connsiteY695" fmla="*/ 99387 h 507078"/>
              <a:gd name="connsiteX696" fmla="*/ 974856 w 1825036"/>
              <a:gd name="connsiteY696" fmla="*/ 118465 h 507078"/>
              <a:gd name="connsiteX697" fmla="*/ 1004013 w 1825036"/>
              <a:gd name="connsiteY697" fmla="*/ 118465 h 507078"/>
              <a:gd name="connsiteX698" fmla="*/ 1004013 w 1825036"/>
              <a:gd name="connsiteY698" fmla="*/ 130699 h 507078"/>
              <a:gd name="connsiteX699" fmla="*/ 974856 w 1825036"/>
              <a:gd name="connsiteY699" fmla="*/ 130699 h 507078"/>
              <a:gd name="connsiteX700" fmla="*/ 974856 w 1825036"/>
              <a:gd name="connsiteY700" fmla="*/ 160806 h 507078"/>
              <a:gd name="connsiteX701" fmla="*/ 959644 w 1825036"/>
              <a:gd name="connsiteY701" fmla="*/ 160806 h 507078"/>
              <a:gd name="connsiteX702" fmla="*/ 1698520 w 1825036"/>
              <a:gd name="connsiteY702" fmla="*/ 84365 h 507078"/>
              <a:gd name="connsiteX703" fmla="*/ 1704478 w 1825036"/>
              <a:gd name="connsiteY703" fmla="*/ 86520 h 507078"/>
              <a:gd name="connsiteX704" fmla="*/ 1706697 w 1825036"/>
              <a:gd name="connsiteY704" fmla="*/ 91908 h 507078"/>
              <a:gd name="connsiteX705" fmla="*/ 1704478 w 1825036"/>
              <a:gd name="connsiteY705" fmla="*/ 97359 h 507078"/>
              <a:gd name="connsiteX706" fmla="*/ 1698520 w 1825036"/>
              <a:gd name="connsiteY706" fmla="*/ 99514 h 507078"/>
              <a:gd name="connsiteX707" fmla="*/ 1692562 w 1825036"/>
              <a:gd name="connsiteY707" fmla="*/ 97359 h 507078"/>
              <a:gd name="connsiteX708" fmla="*/ 1690280 w 1825036"/>
              <a:gd name="connsiteY708" fmla="*/ 91908 h 507078"/>
              <a:gd name="connsiteX709" fmla="*/ 1692498 w 1825036"/>
              <a:gd name="connsiteY709" fmla="*/ 86520 h 507078"/>
              <a:gd name="connsiteX710" fmla="*/ 1698520 w 1825036"/>
              <a:gd name="connsiteY710" fmla="*/ 84365 h 507078"/>
              <a:gd name="connsiteX711" fmla="*/ 1774328 w 1825036"/>
              <a:gd name="connsiteY711" fmla="*/ 83097 h 507078"/>
              <a:gd name="connsiteX712" fmla="*/ 1788907 w 1825036"/>
              <a:gd name="connsiteY712" fmla="*/ 83097 h 507078"/>
              <a:gd name="connsiteX713" fmla="*/ 1788907 w 1825036"/>
              <a:gd name="connsiteY713" fmla="*/ 126135 h 507078"/>
              <a:gd name="connsiteX714" fmla="*/ 1791759 w 1825036"/>
              <a:gd name="connsiteY714" fmla="*/ 122522 h 507078"/>
              <a:gd name="connsiteX715" fmla="*/ 1805767 w 1825036"/>
              <a:gd name="connsiteY715" fmla="*/ 106042 h 507078"/>
              <a:gd name="connsiteX716" fmla="*/ 1823324 w 1825036"/>
              <a:gd name="connsiteY716" fmla="*/ 106042 h 507078"/>
              <a:gd name="connsiteX717" fmla="*/ 1803548 w 1825036"/>
              <a:gd name="connsiteY717" fmla="*/ 128861 h 507078"/>
              <a:gd name="connsiteX718" fmla="*/ 1825036 w 1825036"/>
              <a:gd name="connsiteY718" fmla="*/ 160807 h 507078"/>
              <a:gd name="connsiteX719" fmla="*/ 1808239 w 1825036"/>
              <a:gd name="connsiteY719" fmla="*/ 160807 h 507078"/>
              <a:gd name="connsiteX720" fmla="*/ 1794167 w 1825036"/>
              <a:gd name="connsiteY720" fmla="*/ 138876 h 507078"/>
              <a:gd name="connsiteX721" fmla="*/ 1788907 w 1825036"/>
              <a:gd name="connsiteY721" fmla="*/ 144137 h 507078"/>
              <a:gd name="connsiteX722" fmla="*/ 1788907 w 1825036"/>
              <a:gd name="connsiteY722" fmla="*/ 160807 h 507078"/>
              <a:gd name="connsiteX723" fmla="*/ 1774328 w 1825036"/>
              <a:gd name="connsiteY723" fmla="*/ 160807 h 507078"/>
              <a:gd name="connsiteX724" fmla="*/ 673399 w 1825036"/>
              <a:gd name="connsiteY724" fmla="*/ 83097 h 507078"/>
              <a:gd name="connsiteX725" fmla="*/ 673399 w 1825036"/>
              <a:gd name="connsiteY725" fmla="*/ 424044 h 507078"/>
              <a:gd name="connsiteX726" fmla="*/ 743630 w 1825036"/>
              <a:gd name="connsiteY726" fmla="*/ 424044 h 507078"/>
              <a:gd name="connsiteX727" fmla="*/ 743630 w 1825036"/>
              <a:gd name="connsiteY727" fmla="*/ 83097 h 507078"/>
              <a:gd name="connsiteX728" fmla="*/ 382654 w 1825036"/>
              <a:gd name="connsiteY728" fmla="*/ 83097 h 507078"/>
              <a:gd name="connsiteX729" fmla="*/ 382654 w 1825036"/>
              <a:gd name="connsiteY729" fmla="*/ 424044 h 507078"/>
              <a:gd name="connsiteX730" fmla="*/ 452884 w 1825036"/>
              <a:gd name="connsiteY730" fmla="*/ 424044 h 507078"/>
              <a:gd name="connsiteX731" fmla="*/ 452884 w 1825036"/>
              <a:gd name="connsiteY731" fmla="*/ 284724 h 507078"/>
              <a:gd name="connsiteX732" fmla="*/ 587767 w 1825036"/>
              <a:gd name="connsiteY732" fmla="*/ 284724 h 507078"/>
              <a:gd name="connsiteX733" fmla="*/ 587767 w 1825036"/>
              <a:gd name="connsiteY733" fmla="*/ 228058 h 507078"/>
              <a:gd name="connsiteX734" fmla="*/ 452884 w 1825036"/>
              <a:gd name="connsiteY734" fmla="*/ 228058 h 507078"/>
              <a:gd name="connsiteX735" fmla="*/ 452884 w 1825036"/>
              <a:gd name="connsiteY735" fmla="*/ 140017 h 507078"/>
              <a:gd name="connsiteX736" fmla="*/ 604627 w 1825036"/>
              <a:gd name="connsiteY736" fmla="*/ 140017 h 507078"/>
              <a:gd name="connsiteX737" fmla="*/ 604627 w 1825036"/>
              <a:gd name="connsiteY737" fmla="*/ 83097 h 507078"/>
              <a:gd name="connsiteX738" fmla="*/ 96345 w 1825036"/>
              <a:gd name="connsiteY738" fmla="*/ 83097 h 507078"/>
              <a:gd name="connsiteX739" fmla="*/ 96345 w 1825036"/>
              <a:gd name="connsiteY739" fmla="*/ 424044 h 507078"/>
              <a:gd name="connsiteX740" fmla="*/ 166575 w 1825036"/>
              <a:gd name="connsiteY740" fmla="*/ 424044 h 507078"/>
              <a:gd name="connsiteX741" fmla="*/ 166575 w 1825036"/>
              <a:gd name="connsiteY741" fmla="*/ 284724 h 507078"/>
              <a:gd name="connsiteX742" fmla="*/ 301458 w 1825036"/>
              <a:gd name="connsiteY742" fmla="*/ 284724 h 507078"/>
              <a:gd name="connsiteX743" fmla="*/ 301458 w 1825036"/>
              <a:gd name="connsiteY743" fmla="*/ 228058 h 507078"/>
              <a:gd name="connsiteX744" fmla="*/ 166575 w 1825036"/>
              <a:gd name="connsiteY744" fmla="*/ 228058 h 507078"/>
              <a:gd name="connsiteX745" fmla="*/ 166575 w 1825036"/>
              <a:gd name="connsiteY745" fmla="*/ 140017 h 507078"/>
              <a:gd name="connsiteX746" fmla="*/ 318318 w 1825036"/>
              <a:gd name="connsiteY746" fmla="*/ 140017 h 507078"/>
              <a:gd name="connsiteX747" fmla="*/ 318318 w 1825036"/>
              <a:gd name="connsiteY747" fmla="*/ 83097 h 507078"/>
              <a:gd name="connsiteX748" fmla="*/ 1146946 w 1825036"/>
              <a:gd name="connsiteY748" fmla="*/ 83034 h 507078"/>
              <a:gd name="connsiteX749" fmla="*/ 1161652 w 1825036"/>
              <a:gd name="connsiteY749" fmla="*/ 83034 h 507078"/>
              <a:gd name="connsiteX750" fmla="*/ 1161652 w 1825036"/>
              <a:gd name="connsiteY750" fmla="*/ 160744 h 507078"/>
              <a:gd name="connsiteX751" fmla="*/ 1148468 w 1825036"/>
              <a:gd name="connsiteY751" fmla="*/ 160744 h 507078"/>
              <a:gd name="connsiteX752" fmla="*/ 1147770 w 1825036"/>
              <a:gd name="connsiteY752" fmla="*/ 154912 h 507078"/>
              <a:gd name="connsiteX753" fmla="*/ 1133699 w 1825036"/>
              <a:gd name="connsiteY753" fmla="*/ 161758 h 507078"/>
              <a:gd name="connsiteX754" fmla="*/ 1118170 w 1825036"/>
              <a:gd name="connsiteY754" fmla="*/ 154152 h 507078"/>
              <a:gd name="connsiteX755" fmla="*/ 1112338 w 1825036"/>
              <a:gd name="connsiteY755" fmla="*/ 132981 h 507078"/>
              <a:gd name="connsiteX756" fmla="*/ 1112275 w 1825036"/>
              <a:gd name="connsiteY756" fmla="*/ 133045 h 507078"/>
              <a:gd name="connsiteX757" fmla="*/ 1118043 w 1825036"/>
              <a:gd name="connsiteY757" fmla="*/ 112635 h 507078"/>
              <a:gd name="connsiteX758" fmla="*/ 1133762 w 1825036"/>
              <a:gd name="connsiteY758" fmla="*/ 105029 h 507078"/>
              <a:gd name="connsiteX759" fmla="*/ 1146946 w 1825036"/>
              <a:gd name="connsiteY759" fmla="*/ 110987 h 507078"/>
              <a:gd name="connsiteX760" fmla="*/ 0 w 1825036"/>
              <a:gd name="connsiteY760" fmla="*/ 0 h 507078"/>
              <a:gd name="connsiteX761" fmla="*/ 839974 w 1825036"/>
              <a:gd name="connsiteY761" fmla="*/ 0 h 507078"/>
              <a:gd name="connsiteX762" fmla="*/ 839974 w 1825036"/>
              <a:gd name="connsiteY762" fmla="*/ 507078 h 507078"/>
              <a:gd name="connsiteX763" fmla="*/ 0 w 1825036"/>
              <a:gd name="connsiteY763" fmla="*/ 507078 h 50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Lst>
            <a:rect l="l" t="t" r="r" b="b"/>
            <a:pathLst>
              <a:path w="1825036" h="507078">
                <a:moveTo>
                  <a:pt x="1253876" y="422902"/>
                </a:moveTo>
                <a:lnTo>
                  <a:pt x="1253984" y="422902"/>
                </a:lnTo>
                <a:lnTo>
                  <a:pt x="1254003" y="422966"/>
                </a:lnTo>
                <a:close/>
                <a:moveTo>
                  <a:pt x="1246460" y="398055"/>
                </a:moveTo>
                <a:cubicBezTo>
                  <a:pt x="1239171" y="398055"/>
                  <a:pt x="1235241" y="400591"/>
                  <a:pt x="1234734" y="405662"/>
                </a:cubicBezTo>
                <a:lnTo>
                  <a:pt x="1234734" y="406549"/>
                </a:lnTo>
                <a:cubicBezTo>
                  <a:pt x="1234734" y="408387"/>
                  <a:pt x="1235304" y="409845"/>
                  <a:pt x="1236635" y="411049"/>
                </a:cubicBezTo>
                <a:cubicBezTo>
                  <a:pt x="1237903" y="412254"/>
                  <a:pt x="1239678" y="412824"/>
                  <a:pt x="1241896" y="412824"/>
                </a:cubicBezTo>
                <a:cubicBezTo>
                  <a:pt x="1244051" y="412824"/>
                  <a:pt x="1246016" y="412317"/>
                  <a:pt x="1247854" y="411366"/>
                </a:cubicBezTo>
                <a:cubicBezTo>
                  <a:pt x="1249693" y="410415"/>
                  <a:pt x="1251024" y="409148"/>
                  <a:pt x="1251911" y="407500"/>
                </a:cubicBezTo>
                <a:lnTo>
                  <a:pt x="1251911" y="398055"/>
                </a:lnTo>
                <a:close/>
                <a:moveTo>
                  <a:pt x="1368539" y="379040"/>
                </a:moveTo>
                <a:cubicBezTo>
                  <a:pt x="1364926" y="379040"/>
                  <a:pt x="1362200" y="380434"/>
                  <a:pt x="1360235" y="383223"/>
                </a:cubicBezTo>
                <a:cubicBezTo>
                  <a:pt x="1358270" y="386012"/>
                  <a:pt x="1357320" y="390322"/>
                  <a:pt x="1357320" y="396154"/>
                </a:cubicBezTo>
                <a:cubicBezTo>
                  <a:pt x="1357320" y="401351"/>
                  <a:pt x="1358270" y="405345"/>
                  <a:pt x="1360235" y="408070"/>
                </a:cubicBezTo>
                <a:cubicBezTo>
                  <a:pt x="1362200" y="410796"/>
                  <a:pt x="1364989" y="412190"/>
                  <a:pt x="1368665" y="412190"/>
                </a:cubicBezTo>
                <a:cubicBezTo>
                  <a:pt x="1372342" y="412190"/>
                  <a:pt x="1375004" y="410859"/>
                  <a:pt x="1376969" y="408134"/>
                </a:cubicBezTo>
                <a:cubicBezTo>
                  <a:pt x="1378934" y="405408"/>
                  <a:pt x="1379948" y="401034"/>
                  <a:pt x="1379948" y="395076"/>
                </a:cubicBezTo>
                <a:cubicBezTo>
                  <a:pt x="1379948" y="390006"/>
                  <a:pt x="1378934" y="386012"/>
                  <a:pt x="1376969" y="383223"/>
                </a:cubicBezTo>
                <a:cubicBezTo>
                  <a:pt x="1374940" y="380434"/>
                  <a:pt x="1372152" y="379040"/>
                  <a:pt x="1368539" y="379040"/>
                </a:cubicBezTo>
                <a:close/>
                <a:moveTo>
                  <a:pt x="1133255" y="379040"/>
                </a:moveTo>
                <a:cubicBezTo>
                  <a:pt x="1129642" y="379040"/>
                  <a:pt x="1126916" y="380434"/>
                  <a:pt x="1124951" y="383223"/>
                </a:cubicBezTo>
                <a:cubicBezTo>
                  <a:pt x="1122987" y="386012"/>
                  <a:pt x="1122036" y="390322"/>
                  <a:pt x="1122036" y="396154"/>
                </a:cubicBezTo>
                <a:cubicBezTo>
                  <a:pt x="1122036" y="401351"/>
                  <a:pt x="1122987" y="405345"/>
                  <a:pt x="1124951" y="408070"/>
                </a:cubicBezTo>
                <a:cubicBezTo>
                  <a:pt x="1126916" y="410796"/>
                  <a:pt x="1129705" y="412190"/>
                  <a:pt x="1133382" y="412190"/>
                </a:cubicBezTo>
                <a:cubicBezTo>
                  <a:pt x="1137058" y="412190"/>
                  <a:pt x="1139720" y="410859"/>
                  <a:pt x="1141685" y="408134"/>
                </a:cubicBezTo>
                <a:cubicBezTo>
                  <a:pt x="1143650" y="405408"/>
                  <a:pt x="1144664" y="401034"/>
                  <a:pt x="1144664" y="395076"/>
                </a:cubicBezTo>
                <a:cubicBezTo>
                  <a:pt x="1144664" y="390006"/>
                  <a:pt x="1143650" y="386012"/>
                  <a:pt x="1141685" y="383223"/>
                </a:cubicBezTo>
                <a:cubicBezTo>
                  <a:pt x="1139720" y="380434"/>
                  <a:pt x="1136868" y="379040"/>
                  <a:pt x="1133255" y="379040"/>
                </a:cubicBezTo>
                <a:close/>
                <a:moveTo>
                  <a:pt x="1316690" y="368265"/>
                </a:moveTo>
                <a:lnTo>
                  <a:pt x="1331395" y="368265"/>
                </a:lnTo>
                <a:lnTo>
                  <a:pt x="1331395" y="423029"/>
                </a:lnTo>
                <a:lnTo>
                  <a:pt x="1316690" y="423029"/>
                </a:lnTo>
                <a:close/>
                <a:moveTo>
                  <a:pt x="1164123" y="368265"/>
                </a:moveTo>
                <a:lnTo>
                  <a:pt x="1179399" y="368265"/>
                </a:lnTo>
                <a:lnTo>
                  <a:pt x="1189604" y="405155"/>
                </a:lnTo>
                <a:lnTo>
                  <a:pt x="1199745" y="368265"/>
                </a:lnTo>
                <a:lnTo>
                  <a:pt x="1215021" y="368265"/>
                </a:lnTo>
                <a:lnTo>
                  <a:pt x="1196576" y="422966"/>
                </a:lnTo>
                <a:lnTo>
                  <a:pt x="1182568" y="422966"/>
                </a:lnTo>
                <a:close/>
                <a:moveTo>
                  <a:pt x="1434776" y="367251"/>
                </a:moveTo>
                <a:cubicBezTo>
                  <a:pt x="1440607" y="367251"/>
                  <a:pt x="1444918" y="368962"/>
                  <a:pt x="1447706" y="372385"/>
                </a:cubicBezTo>
                <a:cubicBezTo>
                  <a:pt x="1450559" y="375808"/>
                  <a:pt x="1452017" y="380879"/>
                  <a:pt x="1452080" y="387661"/>
                </a:cubicBezTo>
                <a:lnTo>
                  <a:pt x="1452080" y="423030"/>
                </a:lnTo>
                <a:lnTo>
                  <a:pt x="1437438" y="423030"/>
                </a:lnTo>
                <a:lnTo>
                  <a:pt x="1437438" y="387914"/>
                </a:lnTo>
                <a:cubicBezTo>
                  <a:pt x="1437438" y="384809"/>
                  <a:pt x="1436741" y="382527"/>
                  <a:pt x="1435410" y="381132"/>
                </a:cubicBezTo>
                <a:cubicBezTo>
                  <a:pt x="1434079" y="379738"/>
                  <a:pt x="1431797" y="379041"/>
                  <a:pt x="1428691" y="379041"/>
                </a:cubicBezTo>
                <a:cubicBezTo>
                  <a:pt x="1424571" y="379041"/>
                  <a:pt x="1421529" y="380815"/>
                  <a:pt x="1419437" y="384302"/>
                </a:cubicBezTo>
                <a:lnTo>
                  <a:pt x="1419437" y="423030"/>
                </a:lnTo>
                <a:lnTo>
                  <a:pt x="1404795" y="423030"/>
                </a:lnTo>
                <a:lnTo>
                  <a:pt x="1404795" y="368265"/>
                </a:lnTo>
                <a:lnTo>
                  <a:pt x="1418549" y="368265"/>
                </a:lnTo>
                <a:lnTo>
                  <a:pt x="1418613" y="368265"/>
                </a:lnTo>
                <a:lnTo>
                  <a:pt x="1419057" y="374604"/>
                </a:lnTo>
                <a:cubicBezTo>
                  <a:pt x="1422986" y="369723"/>
                  <a:pt x="1428247" y="367251"/>
                  <a:pt x="1434776" y="367251"/>
                </a:cubicBezTo>
                <a:close/>
                <a:moveTo>
                  <a:pt x="1079695" y="367251"/>
                </a:moveTo>
                <a:cubicBezTo>
                  <a:pt x="1085463" y="367251"/>
                  <a:pt x="1089837" y="368962"/>
                  <a:pt x="1092625" y="372385"/>
                </a:cubicBezTo>
                <a:cubicBezTo>
                  <a:pt x="1095478" y="375808"/>
                  <a:pt x="1096936" y="380879"/>
                  <a:pt x="1096999" y="387661"/>
                </a:cubicBezTo>
                <a:lnTo>
                  <a:pt x="1096999" y="423030"/>
                </a:lnTo>
                <a:lnTo>
                  <a:pt x="1082357" y="423030"/>
                </a:lnTo>
                <a:lnTo>
                  <a:pt x="1082357" y="387914"/>
                </a:lnTo>
                <a:cubicBezTo>
                  <a:pt x="1082357" y="384809"/>
                  <a:pt x="1081660" y="382527"/>
                  <a:pt x="1080329" y="381132"/>
                </a:cubicBezTo>
                <a:cubicBezTo>
                  <a:pt x="1078998" y="379738"/>
                  <a:pt x="1076716" y="379041"/>
                  <a:pt x="1073610" y="379041"/>
                </a:cubicBezTo>
                <a:cubicBezTo>
                  <a:pt x="1069490" y="379041"/>
                  <a:pt x="1066384" y="380815"/>
                  <a:pt x="1064356" y="384302"/>
                </a:cubicBezTo>
                <a:lnTo>
                  <a:pt x="1064356" y="423030"/>
                </a:lnTo>
                <a:lnTo>
                  <a:pt x="1049714" y="423030"/>
                </a:lnTo>
                <a:lnTo>
                  <a:pt x="1049714" y="368265"/>
                </a:lnTo>
                <a:lnTo>
                  <a:pt x="1063468" y="368265"/>
                </a:lnTo>
                <a:lnTo>
                  <a:pt x="1063532" y="368265"/>
                </a:lnTo>
                <a:lnTo>
                  <a:pt x="1063976" y="374604"/>
                </a:lnTo>
                <a:cubicBezTo>
                  <a:pt x="1067905" y="369723"/>
                  <a:pt x="1073166" y="367251"/>
                  <a:pt x="1079695" y="367251"/>
                </a:cubicBezTo>
                <a:close/>
                <a:moveTo>
                  <a:pt x="1020050" y="367251"/>
                </a:moveTo>
                <a:cubicBezTo>
                  <a:pt x="1025881" y="367251"/>
                  <a:pt x="1030192" y="368962"/>
                  <a:pt x="1032980" y="372385"/>
                </a:cubicBezTo>
                <a:cubicBezTo>
                  <a:pt x="1035833" y="375808"/>
                  <a:pt x="1037291" y="380879"/>
                  <a:pt x="1037354" y="387661"/>
                </a:cubicBezTo>
                <a:lnTo>
                  <a:pt x="1037354" y="423030"/>
                </a:lnTo>
                <a:lnTo>
                  <a:pt x="1022712" y="423030"/>
                </a:lnTo>
                <a:lnTo>
                  <a:pt x="1022712" y="387914"/>
                </a:lnTo>
                <a:cubicBezTo>
                  <a:pt x="1022712" y="384809"/>
                  <a:pt x="1022078" y="382527"/>
                  <a:pt x="1020684" y="381132"/>
                </a:cubicBezTo>
                <a:cubicBezTo>
                  <a:pt x="1019353" y="379738"/>
                  <a:pt x="1017071" y="379041"/>
                  <a:pt x="1013965" y="379041"/>
                </a:cubicBezTo>
                <a:cubicBezTo>
                  <a:pt x="1009845" y="379041"/>
                  <a:pt x="1006803" y="380815"/>
                  <a:pt x="1004711" y="384302"/>
                </a:cubicBezTo>
                <a:lnTo>
                  <a:pt x="1004711" y="423030"/>
                </a:lnTo>
                <a:lnTo>
                  <a:pt x="990069" y="423030"/>
                </a:lnTo>
                <a:lnTo>
                  <a:pt x="990069" y="368265"/>
                </a:lnTo>
                <a:lnTo>
                  <a:pt x="1003823" y="368265"/>
                </a:lnTo>
                <a:lnTo>
                  <a:pt x="1003887" y="368265"/>
                </a:lnTo>
                <a:lnTo>
                  <a:pt x="1004331" y="374604"/>
                </a:lnTo>
                <a:cubicBezTo>
                  <a:pt x="1008260" y="369723"/>
                  <a:pt x="1013458" y="367251"/>
                  <a:pt x="1020050" y="367251"/>
                </a:cubicBezTo>
                <a:close/>
                <a:moveTo>
                  <a:pt x="1368602" y="367187"/>
                </a:moveTo>
                <a:cubicBezTo>
                  <a:pt x="1375955" y="367187"/>
                  <a:pt x="1382040" y="369469"/>
                  <a:pt x="1386667" y="373969"/>
                </a:cubicBezTo>
                <a:cubicBezTo>
                  <a:pt x="1391357" y="378469"/>
                  <a:pt x="1393956" y="384618"/>
                  <a:pt x="1394463" y="392414"/>
                </a:cubicBezTo>
                <a:lnTo>
                  <a:pt x="1394463" y="396154"/>
                </a:lnTo>
                <a:cubicBezTo>
                  <a:pt x="1394526" y="404584"/>
                  <a:pt x="1392244" y="411303"/>
                  <a:pt x="1387554" y="416374"/>
                </a:cubicBezTo>
                <a:cubicBezTo>
                  <a:pt x="1382864" y="421444"/>
                  <a:pt x="1376588" y="423980"/>
                  <a:pt x="1368665" y="423980"/>
                </a:cubicBezTo>
                <a:cubicBezTo>
                  <a:pt x="1360742" y="423980"/>
                  <a:pt x="1354467" y="421444"/>
                  <a:pt x="1349777" y="416374"/>
                </a:cubicBezTo>
                <a:cubicBezTo>
                  <a:pt x="1345086" y="411303"/>
                  <a:pt x="1342741" y="404394"/>
                  <a:pt x="1342741" y="395710"/>
                </a:cubicBezTo>
                <a:lnTo>
                  <a:pt x="1342741" y="395076"/>
                </a:lnTo>
                <a:cubicBezTo>
                  <a:pt x="1342741" y="389625"/>
                  <a:pt x="1343819" y="384808"/>
                  <a:pt x="1345910" y="380561"/>
                </a:cubicBezTo>
                <a:cubicBezTo>
                  <a:pt x="1348002" y="376314"/>
                  <a:pt x="1350981" y="373018"/>
                  <a:pt x="1354911" y="370673"/>
                </a:cubicBezTo>
                <a:cubicBezTo>
                  <a:pt x="1358841" y="368328"/>
                  <a:pt x="1363404" y="367187"/>
                  <a:pt x="1368602" y="367187"/>
                </a:cubicBezTo>
                <a:close/>
                <a:moveTo>
                  <a:pt x="1244495" y="367187"/>
                </a:moveTo>
                <a:cubicBezTo>
                  <a:pt x="1251277" y="367187"/>
                  <a:pt x="1256602" y="368898"/>
                  <a:pt x="1260531" y="372258"/>
                </a:cubicBezTo>
                <a:cubicBezTo>
                  <a:pt x="1264525" y="375617"/>
                  <a:pt x="1266490" y="380434"/>
                  <a:pt x="1266490" y="386519"/>
                </a:cubicBezTo>
                <a:lnTo>
                  <a:pt x="1266490" y="410289"/>
                </a:lnTo>
                <a:cubicBezTo>
                  <a:pt x="1266490" y="415486"/>
                  <a:pt x="1267250" y="419416"/>
                  <a:pt x="1268645" y="422078"/>
                </a:cubicBezTo>
                <a:lnTo>
                  <a:pt x="1268645" y="422902"/>
                </a:lnTo>
                <a:lnTo>
                  <a:pt x="1253984" y="422902"/>
                </a:lnTo>
                <a:lnTo>
                  <a:pt x="1252545" y="418085"/>
                </a:lnTo>
                <a:cubicBezTo>
                  <a:pt x="1248995" y="422015"/>
                  <a:pt x="1244368" y="423980"/>
                  <a:pt x="1238727" y="423980"/>
                </a:cubicBezTo>
                <a:cubicBezTo>
                  <a:pt x="1233339" y="423980"/>
                  <a:pt x="1228902" y="422459"/>
                  <a:pt x="1225353" y="419289"/>
                </a:cubicBezTo>
                <a:cubicBezTo>
                  <a:pt x="1221803" y="416183"/>
                  <a:pt x="1220092" y="412254"/>
                  <a:pt x="1220092" y="407563"/>
                </a:cubicBezTo>
                <a:cubicBezTo>
                  <a:pt x="1220092" y="401795"/>
                  <a:pt x="1222247" y="397295"/>
                  <a:pt x="1226557" y="394189"/>
                </a:cubicBezTo>
                <a:cubicBezTo>
                  <a:pt x="1230867" y="391083"/>
                  <a:pt x="1237079" y="389498"/>
                  <a:pt x="1245192" y="389498"/>
                </a:cubicBezTo>
                <a:lnTo>
                  <a:pt x="1251911" y="389498"/>
                </a:lnTo>
                <a:lnTo>
                  <a:pt x="1251911" y="386329"/>
                </a:lnTo>
                <a:cubicBezTo>
                  <a:pt x="1251911" y="383794"/>
                  <a:pt x="1251277" y="381765"/>
                  <a:pt x="1249946" y="380244"/>
                </a:cubicBezTo>
                <a:cubicBezTo>
                  <a:pt x="1248615" y="378723"/>
                  <a:pt x="1246587" y="377962"/>
                  <a:pt x="1243798" y="377962"/>
                </a:cubicBezTo>
                <a:cubicBezTo>
                  <a:pt x="1241326" y="377962"/>
                  <a:pt x="1239424" y="378533"/>
                  <a:pt x="1237966" y="379737"/>
                </a:cubicBezTo>
                <a:cubicBezTo>
                  <a:pt x="1236572" y="380941"/>
                  <a:pt x="1235875" y="382526"/>
                  <a:pt x="1235875" y="384618"/>
                </a:cubicBezTo>
                <a:lnTo>
                  <a:pt x="1221233" y="384618"/>
                </a:lnTo>
                <a:cubicBezTo>
                  <a:pt x="1221233" y="381449"/>
                  <a:pt x="1222184" y="378533"/>
                  <a:pt x="1224149" y="375807"/>
                </a:cubicBezTo>
                <a:cubicBezTo>
                  <a:pt x="1226114" y="373145"/>
                  <a:pt x="1228902" y="370990"/>
                  <a:pt x="1232452" y="369469"/>
                </a:cubicBezTo>
                <a:cubicBezTo>
                  <a:pt x="1236002" y="367948"/>
                  <a:pt x="1240058" y="367187"/>
                  <a:pt x="1244495" y="367187"/>
                </a:cubicBezTo>
                <a:close/>
                <a:moveTo>
                  <a:pt x="1133255" y="367187"/>
                </a:moveTo>
                <a:cubicBezTo>
                  <a:pt x="1140671" y="367187"/>
                  <a:pt x="1146693" y="369469"/>
                  <a:pt x="1151320" y="373969"/>
                </a:cubicBezTo>
                <a:cubicBezTo>
                  <a:pt x="1156010" y="378469"/>
                  <a:pt x="1158609" y="384618"/>
                  <a:pt x="1159116" y="392414"/>
                </a:cubicBezTo>
                <a:lnTo>
                  <a:pt x="1159243" y="396154"/>
                </a:lnTo>
                <a:cubicBezTo>
                  <a:pt x="1159243" y="404584"/>
                  <a:pt x="1156897" y="411303"/>
                  <a:pt x="1152207" y="416374"/>
                </a:cubicBezTo>
                <a:cubicBezTo>
                  <a:pt x="1147516" y="421444"/>
                  <a:pt x="1141241" y="423980"/>
                  <a:pt x="1133318" y="423980"/>
                </a:cubicBezTo>
                <a:cubicBezTo>
                  <a:pt x="1125395" y="423980"/>
                  <a:pt x="1119120" y="421444"/>
                  <a:pt x="1114430" y="416374"/>
                </a:cubicBezTo>
                <a:cubicBezTo>
                  <a:pt x="1109739" y="411303"/>
                  <a:pt x="1107394" y="404394"/>
                  <a:pt x="1107394" y="395710"/>
                </a:cubicBezTo>
                <a:lnTo>
                  <a:pt x="1107394" y="395076"/>
                </a:lnTo>
                <a:cubicBezTo>
                  <a:pt x="1107394" y="389625"/>
                  <a:pt x="1108472" y="384808"/>
                  <a:pt x="1110500" y="380561"/>
                </a:cubicBezTo>
                <a:cubicBezTo>
                  <a:pt x="1112591" y="376314"/>
                  <a:pt x="1115634" y="373018"/>
                  <a:pt x="1119564" y="370673"/>
                </a:cubicBezTo>
                <a:cubicBezTo>
                  <a:pt x="1123494" y="368328"/>
                  <a:pt x="1128057" y="367187"/>
                  <a:pt x="1133255" y="367187"/>
                </a:cubicBezTo>
                <a:close/>
                <a:moveTo>
                  <a:pt x="1282209" y="354764"/>
                </a:moveTo>
                <a:lnTo>
                  <a:pt x="1296851" y="354764"/>
                </a:lnTo>
                <a:lnTo>
                  <a:pt x="1296915" y="354764"/>
                </a:lnTo>
                <a:lnTo>
                  <a:pt x="1296915" y="368202"/>
                </a:lnTo>
                <a:lnTo>
                  <a:pt x="1306296" y="368202"/>
                </a:lnTo>
                <a:lnTo>
                  <a:pt x="1306296" y="378914"/>
                </a:lnTo>
                <a:lnTo>
                  <a:pt x="1296915" y="378914"/>
                </a:lnTo>
                <a:lnTo>
                  <a:pt x="1296915" y="406232"/>
                </a:lnTo>
                <a:cubicBezTo>
                  <a:pt x="1296915" y="408261"/>
                  <a:pt x="1297295" y="409719"/>
                  <a:pt x="1298056" y="410606"/>
                </a:cubicBezTo>
                <a:cubicBezTo>
                  <a:pt x="1298816" y="411493"/>
                  <a:pt x="1300337" y="411937"/>
                  <a:pt x="1302493" y="411937"/>
                </a:cubicBezTo>
                <a:cubicBezTo>
                  <a:pt x="1304141" y="411937"/>
                  <a:pt x="1305535" y="411810"/>
                  <a:pt x="1306803" y="411557"/>
                </a:cubicBezTo>
                <a:lnTo>
                  <a:pt x="1306803" y="422649"/>
                </a:lnTo>
                <a:cubicBezTo>
                  <a:pt x="1303950" y="423536"/>
                  <a:pt x="1300971" y="423980"/>
                  <a:pt x="1297929" y="423980"/>
                </a:cubicBezTo>
                <a:cubicBezTo>
                  <a:pt x="1287661" y="423980"/>
                  <a:pt x="1282463" y="418783"/>
                  <a:pt x="1282209" y="408451"/>
                </a:cubicBezTo>
                <a:lnTo>
                  <a:pt x="1282209" y="378914"/>
                </a:lnTo>
                <a:lnTo>
                  <a:pt x="1274223" y="378914"/>
                </a:lnTo>
                <a:lnTo>
                  <a:pt x="1274223" y="368202"/>
                </a:lnTo>
                <a:lnTo>
                  <a:pt x="1282209" y="368202"/>
                </a:lnTo>
                <a:close/>
                <a:moveTo>
                  <a:pt x="960595" y="349313"/>
                </a:moveTo>
                <a:lnTo>
                  <a:pt x="975744" y="349313"/>
                </a:lnTo>
                <a:lnTo>
                  <a:pt x="975744" y="423029"/>
                </a:lnTo>
                <a:lnTo>
                  <a:pt x="960595" y="423029"/>
                </a:lnTo>
                <a:close/>
                <a:moveTo>
                  <a:pt x="1324106" y="346524"/>
                </a:moveTo>
                <a:cubicBezTo>
                  <a:pt x="1326705" y="346524"/>
                  <a:pt x="1328606" y="347221"/>
                  <a:pt x="1330064" y="348679"/>
                </a:cubicBezTo>
                <a:cubicBezTo>
                  <a:pt x="1331585" y="350074"/>
                  <a:pt x="1332283" y="351912"/>
                  <a:pt x="1332283" y="354067"/>
                </a:cubicBezTo>
                <a:cubicBezTo>
                  <a:pt x="1332283" y="356222"/>
                  <a:pt x="1331522" y="358123"/>
                  <a:pt x="1330001" y="359518"/>
                </a:cubicBezTo>
                <a:cubicBezTo>
                  <a:pt x="1328479" y="360976"/>
                  <a:pt x="1326515" y="361673"/>
                  <a:pt x="1324106" y="361673"/>
                </a:cubicBezTo>
                <a:cubicBezTo>
                  <a:pt x="1321697" y="361673"/>
                  <a:pt x="1319669" y="360976"/>
                  <a:pt x="1318148" y="359518"/>
                </a:cubicBezTo>
                <a:cubicBezTo>
                  <a:pt x="1316627" y="358123"/>
                  <a:pt x="1315866" y="356285"/>
                  <a:pt x="1315866" y="354067"/>
                </a:cubicBezTo>
                <a:cubicBezTo>
                  <a:pt x="1315866" y="351848"/>
                  <a:pt x="1316627" y="350074"/>
                  <a:pt x="1318084" y="348679"/>
                </a:cubicBezTo>
                <a:cubicBezTo>
                  <a:pt x="1319542" y="347285"/>
                  <a:pt x="1321507" y="346524"/>
                  <a:pt x="1324106" y="346524"/>
                </a:cubicBezTo>
                <a:close/>
                <a:moveTo>
                  <a:pt x="1106824" y="250871"/>
                </a:moveTo>
                <a:lnTo>
                  <a:pt x="1106887" y="250876"/>
                </a:lnTo>
                <a:lnTo>
                  <a:pt x="1106824" y="250876"/>
                </a:lnTo>
                <a:close/>
                <a:moveTo>
                  <a:pt x="1487195" y="247898"/>
                </a:moveTo>
                <a:cubicBezTo>
                  <a:pt x="1483582" y="247898"/>
                  <a:pt x="1480857" y="249292"/>
                  <a:pt x="1478892" y="252081"/>
                </a:cubicBezTo>
                <a:cubicBezTo>
                  <a:pt x="1476927" y="254870"/>
                  <a:pt x="1475976" y="259180"/>
                  <a:pt x="1475976" y="265011"/>
                </a:cubicBezTo>
                <a:lnTo>
                  <a:pt x="1475976" y="265075"/>
                </a:lnTo>
                <a:cubicBezTo>
                  <a:pt x="1475976" y="270272"/>
                  <a:pt x="1476927" y="274266"/>
                  <a:pt x="1478892" y="276991"/>
                </a:cubicBezTo>
                <a:cubicBezTo>
                  <a:pt x="1480857" y="279717"/>
                  <a:pt x="1483645" y="281111"/>
                  <a:pt x="1487322" y="281111"/>
                </a:cubicBezTo>
                <a:cubicBezTo>
                  <a:pt x="1490998" y="281111"/>
                  <a:pt x="1493660" y="279780"/>
                  <a:pt x="1495625" y="276991"/>
                </a:cubicBezTo>
                <a:cubicBezTo>
                  <a:pt x="1497590" y="274266"/>
                  <a:pt x="1498604" y="269892"/>
                  <a:pt x="1498604" y="263934"/>
                </a:cubicBezTo>
                <a:cubicBezTo>
                  <a:pt x="1498604" y="258863"/>
                  <a:pt x="1497590" y="254870"/>
                  <a:pt x="1495625" y="252081"/>
                </a:cubicBezTo>
                <a:cubicBezTo>
                  <a:pt x="1493597" y="249292"/>
                  <a:pt x="1490808" y="247898"/>
                  <a:pt x="1487195" y="247898"/>
                </a:cubicBezTo>
                <a:close/>
                <a:moveTo>
                  <a:pt x="1039572" y="247898"/>
                </a:moveTo>
                <a:cubicBezTo>
                  <a:pt x="1035959" y="247898"/>
                  <a:pt x="1033234" y="249292"/>
                  <a:pt x="1031269" y="252081"/>
                </a:cubicBezTo>
                <a:cubicBezTo>
                  <a:pt x="1029304" y="254870"/>
                  <a:pt x="1028353" y="259180"/>
                  <a:pt x="1028353" y="265011"/>
                </a:cubicBezTo>
                <a:lnTo>
                  <a:pt x="1028353" y="265075"/>
                </a:lnTo>
                <a:cubicBezTo>
                  <a:pt x="1028353" y="270272"/>
                  <a:pt x="1029304" y="274266"/>
                  <a:pt x="1031269" y="276991"/>
                </a:cubicBezTo>
                <a:cubicBezTo>
                  <a:pt x="1033234" y="279717"/>
                  <a:pt x="1036022" y="281111"/>
                  <a:pt x="1039699" y="281111"/>
                </a:cubicBezTo>
                <a:cubicBezTo>
                  <a:pt x="1043375" y="281111"/>
                  <a:pt x="1045974" y="279780"/>
                  <a:pt x="1048002" y="276991"/>
                </a:cubicBezTo>
                <a:cubicBezTo>
                  <a:pt x="1050031" y="274266"/>
                  <a:pt x="1050981" y="269892"/>
                  <a:pt x="1050981" y="263934"/>
                </a:cubicBezTo>
                <a:cubicBezTo>
                  <a:pt x="1050981" y="258863"/>
                  <a:pt x="1049967" y="254870"/>
                  <a:pt x="1048002" y="252081"/>
                </a:cubicBezTo>
                <a:cubicBezTo>
                  <a:pt x="1046037" y="249292"/>
                  <a:pt x="1043185" y="247898"/>
                  <a:pt x="1039572" y="247898"/>
                </a:cubicBezTo>
                <a:close/>
                <a:moveTo>
                  <a:pt x="1399344" y="247897"/>
                </a:moveTo>
                <a:cubicBezTo>
                  <a:pt x="1395858" y="247897"/>
                  <a:pt x="1393069" y="249355"/>
                  <a:pt x="1391041" y="252207"/>
                </a:cubicBezTo>
                <a:cubicBezTo>
                  <a:pt x="1389013" y="255060"/>
                  <a:pt x="1387999" y="259370"/>
                  <a:pt x="1387999" y="265138"/>
                </a:cubicBezTo>
                <a:cubicBezTo>
                  <a:pt x="1387999" y="270145"/>
                  <a:pt x="1389013" y="274012"/>
                  <a:pt x="1390978" y="276864"/>
                </a:cubicBezTo>
                <a:cubicBezTo>
                  <a:pt x="1393006" y="279716"/>
                  <a:pt x="1395731" y="281111"/>
                  <a:pt x="1399218" y="281111"/>
                </a:cubicBezTo>
                <a:cubicBezTo>
                  <a:pt x="1403655" y="281111"/>
                  <a:pt x="1406824" y="279463"/>
                  <a:pt x="1408789" y="276040"/>
                </a:cubicBezTo>
                <a:lnTo>
                  <a:pt x="1408789" y="252905"/>
                </a:lnTo>
                <a:cubicBezTo>
                  <a:pt x="1406824" y="249545"/>
                  <a:pt x="1403718" y="247897"/>
                  <a:pt x="1399344" y="247897"/>
                </a:cubicBezTo>
                <a:close/>
                <a:moveTo>
                  <a:pt x="1287597" y="237122"/>
                </a:moveTo>
                <a:lnTo>
                  <a:pt x="1302302" y="237122"/>
                </a:lnTo>
                <a:lnTo>
                  <a:pt x="1302302" y="291886"/>
                </a:lnTo>
                <a:lnTo>
                  <a:pt x="1287597" y="291886"/>
                </a:lnTo>
                <a:close/>
                <a:moveTo>
                  <a:pt x="1395605" y="236171"/>
                </a:moveTo>
                <a:cubicBezTo>
                  <a:pt x="1401626" y="236171"/>
                  <a:pt x="1406253" y="238263"/>
                  <a:pt x="1409613" y="242383"/>
                </a:cubicBezTo>
                <a:lnTo>
                  <a:pt x="1410247" y="237249"/>
                </a:lnTo>
                <a:lnTo>
                  <a:pt x="1423494" y="237249"/>
                </a:lnTo>
                <a:lnTo>
                  <a:pt x="1423494" y="290175"/>
                </a:lnTo>
                <a:cubicBezTo>
                  <a:pt x="1423494" y="294992"/>
                  <a:pt x="1422416" y="299112"/>
                  <a:pt x="1420261" y="302662"/>
                </a:cubicBezTo>
                <a:cubicBezTo>
                  <a:pt x="1418106" y="306211"/>
                  <a:pt x="1415000" y="308873"/>
                  <a:pt x="1411071" y="310775"/>
                </a:cubicBezTo>
                <a:cubicBezTo>
                  <a:pt x="1407141" y="312613"/>
                  <a:pt x="1402514" y="313564"/>
                  <a:pt x="1397189" y="313564"/>
                </a:cubicBezTo>
                <a:cubicBezTo>
                  <a:pt x="1393196" y="313564"/>
                  <a:pt x="1389266" y="312740"/>
                  <a:pt x="1385463" y="311155"/>
                </a:cubicBezTo>
                <a:cubicBezTo>
                  <a:pt x="1381660" y="309571"/>
                  <a:pt x="1378744" y="307479"/>
                  <a:pt x="1376779" y="304943"/>
                </a:cubicBezTo>
                <a:lnTo>
                  <a:pt x="1383245" y="296006"/>
                </a:lnTo>
                <a:cubicBezTo>
                  <a:pt x="1386858" y="300063"/>
                  <a:pt x="1391295" y="302155"/>
                  <a:pt x="1396492" y="302155"/>
                </a:cubicBezTo>
                <a:cubicBezTo>
                  <a:pt x="1400359" y="302155"/>
                  <a:pt x="1403401" y="301140"/>
                  <a:pt x="1405556" y="299049"/>
                </a:cubicBezTo>
                <a:cubicBezTo>
                  <a:pt x="1407711" y="296957"/>
                  <a:pt x="1408789" y="294041"/>
                  <a:pt x="1408789" y="290175"/>
                </a:cubicBezTo>
                <a:lnTo>
                  <a:pt x="1408789" y="287259"/>
                </a:lnTo>
                <a:cubicBezTo>
                  <a:pt x="1405429" y="291062"/>
                  <a:pt x="1400992" y="292964"/>
                  <a:pt x="1395478" y="292964"/>
                </a:cubicBezTo>
                <a:cubicBezTo>
                  <a:pt x="1388886" y="292964"/>
                  <a:pt x="1383625" y="290365"/>
                  <a:pt x="1379505" y="285231"/>
                </a:cubicBezTo>
                <a:cubicBezTo>
                  <a:pt x="1375448" y="280097"/>
                  <a:pt x="1373420" y="273251"/>
                  <a:pt x="1373420" y="264758"/>
                </a:cubicBezTo>
                <a:lnTo>
                  <a:pt x="1373420" y="264124"/>
                </a:lnTo>
                <a:cubicBezTo>
                  <a:pt x="1373420" y="255694"/>
                  <a:pt x="1375448" y="248975"/>
                  <a:pt x="1379442" y="243841"/>
                </a:cubicBezTo>
                <a:cubicBezTo>
                  <a:pt x="1383435" y="238706"/>
                  <a:pt x="1388823" y="236171"/>
                  <a:pt x="1395605" y="236171"/>
                </a:cubicBezTo>
                <a:close/>
                <a:moveTo>
                  <a:pt x="1102450" y="236171"/>
                </a:moveTo>
                <a:cubicBezTo>
                  <a:pt x="1104098" y="236171"/>
                  <a:pt x="1105619" y="236425"/>
                  <a:pt x="1107014" y="236805"/>
                </a:cubicBezTo>
                <a:lnTo>
                  <a:pt x="1106824" y="250871"/>
                </a:lnTo>
                <a:lnTo>
                  <a:pt x="1101626" y="250496"/>
                </a:lnTo>
                <a:cubicBezTo>
                  <a:pt x="1096111" y="250496"/>
                  <a:pt x="1092499" y="252398"/>
                  <a:pt x="1090724" y="256137"/>
                </a:cubicBezTo>
                <a:lnTo>
                  <a:pt x="1090724" y="291950"/>
                </a:lnTo>
                <a:lnTo>
                  <a:pt x="1076082" y="291950"/>
                </a:lnTo>
                <a:lnTo>
                  <a:pt x="1076082" y="237185"/>
                </a:lnTo>
                <a:lnTo>
                  <a:pt x="1089900" y="237185"/>
                </a:lnTo>
                <a:lnTo>
                  <a:pt x="1090280" y="243714"/>
                </a:lnTo>
                <a:cubicBezTo>
                  <a:pt x="1093259" y="238706"/>
                  <a:pt x="1097316" y="236171"/>
                  <a:pt x="1102450" y="236171"/>
                </a:cubicBezTo>
                <a:close/>
                <a:moveTo>
                  <a:pt x="1487195" y="236108"/>
                </a:moveTo>
                <a:cubicBezTo>
                  <a:pt x="1494548" y="236108"/>
                  <a:pt x="1500633" y="238390"/>
                  <a:pt x="1505260" y="242890"/>
                </a:cubicBezTo>
                <a:cubicBezTo>
                  <a:pt x="1509950" y="247390"/>
                  <a:pt x="1512549" y="253539"/>
                  <a:pt x="1513056" y="261335"/>
                </a:cubicBezTo>
                <a:lnTo>
                  <a:pt x="1513056" y="265075"/>
                </a:lnTo>
                <a:cubicBezTo>
                  <a:pt x="1513119" y="273505"/>
                  <a:pt x="1510837" y="280224"/>
                  <a:pt x="1506147" y="285295"/>
                </a:cubicBezTo>
                <a:cubicBezTo>
                  <a:pt x="1501457" y="290365"/>
                  <a:pt x="1495181" y="292901"/>
                  <a:pt x="1487258" y="292901"/>
                </a:cubicBezTo>
                <a:cubicBezTo>
                  <a:pt x="1479335" y="292901"/>
                  <a:pt x="1473060" y="290365"/>
                  <a:pt x="1468370" y="285295"/>
                </a:cubicBezTo>
                <a:cubicBezTo>
                  <a:pt x="1463679" y="280224"/>
                  <a:pt x="1461334" y="273315"/>
                  <a:pt x="1461334" y="264631"/>
                </a:cubicBezTo>
                <a:lnTo>
                  <a:pt x="1461334" y="263997"/>
                </a:lnTo>
                <a:cubicBezTo>
                  <a:pt x="1461334" y="258546"/>
                  <a:pt x="1462348" y="253729"/>
                  <a:pt x="1464503" y="249482"/>
                </a:cubicBezTo>
                <a:cubicBezTo>
                  <a:pt x="1466595" y="245235"/>
                  <a:pt x="1469574" y="241939"/>
                  <a:pt x="1473504" y="239594"/>
                </a:cubicBezTo>
                <a:cubicBezTo>
                  <a:pt x="1477434" y="237249"/>
                  <a:pt x="1481997" y="236108"/>
                  <a:pt x="1487195" y="236108"/>
                </a:cubicBezTo>
                <a:close/>
                <a:moveTo>
                  <a:pt x="1345530" y="236108"/>
                </a:moveTo>
                <a:cubicBezTo>
                  <a:pt x="1351298" y="236108"/>
                  <a:pt x="1355672" y="237819"/>
                  <a:pt x="1358460" y="241242"/>
                </a:cubicBezTo>
                <a:cubicBezTo>
                  <a:pt x="1361313" y="244665"/>
                  <a:pt x="1362771" y="249736"/>
                  <a:pt x="1362834" y="256518"/>
                </a:cubicBezTo>
                <a:lnTo>
                  <a:pt x="1362834" y="291887"/>
                </a:lnTo>
                <a:lnTo>
                  <a:pt x="1348192" y="291887"/>
                </a:lnTo>
                <a:lnTo>
                  <a:pt x="1348192" y="256771"/>
                </a:lnTo>
                <a:cubicBezTo>
                  <a:pt x="1348192" y="253666"/>
                  <a:pt x="1347495" y="251384"/>
                  <a:pt x="1346164" y="249989"/>
                </a:cubicBezTo>
                <a:cubicBezTo>
                  <a:pt x="1344833" y="248595"/>
                  <a:pt x="1342551" y="247898"/>
                  <a:pt x="1339445" y="247898"/>
                </a:cubicBezTo>
                <a:cubicBezTo>
                  <a:pt x="1335325" y="247898"/>
                  <a:pt x="1332219" y="249672"/>
                  <a:pt x="1330191" y="253158"/>
                </a:cubicBezTo>
                <a:lnTo>
                  <a:pt x="1330191" y="291887"/>
                </a:lnTo>
                <a:lnTo>
                  <a:pt x="1315549" y="291887"/>
                </a:lnTo>
                <a:lnTo>
                  <a:pt x="1315549" y="237122"/>
                </a:lnTo>
                <a:lnTo>
                  <a:pt x="1329303" y="237122"/>
                </a:lnTo>
                <a:lnTo>
                  <a:pt x="1329367" y="237122"/>
                </a:lnTo>
                <a:lnTo>
                  <a:pt x="1329811" y="243461"/>
                </a:lnTo>
                <a:cubicBezTo>
                  <a:pt x="1333740" y="238580"/>
                  <a:pt x="1338938" y="236108"/>
                  <a:pt x="1345530" y="236108"/>
                </a:cubicBezTo>
                <a:close/>
                <a:moveTo>
                  <a:pt x="1256919" y="236108"/>
                </a:moveTo>
                <a:cubicBezTo>
                  <a:pt x="1262687" y="236108"/>
                  <a:pt x="1267060" y="237819"/>
                  <a:pt x="1269849" y="241242"/>
                </a:cubicBezTo>
                <a:cubicBezTo>
                  <a:pt x="1272702" y="244665"/>
                  <a:pt x="1274160" y="249736"/>
                  <a:pt x="1274223" y="256518"/>
                </a:cubicBezTo>
                <a:lnTo>
                  <a:pt x="1274223" y="291887"/>
                </a:lnTo>
                <a:lnTo>
                  <a:pt x="1259581" y="291887"/>
                </a:lnTo>
                <a:lnTo>
                  <a:pt x="1259581" y="256771"/>
                </a:lnTo>
                <a:cubicBezTo>
                  <a:pt x="1259581" y="253666"/>
                  <a:pt x="1258884" y="251384"/>
                  <a:pt x="1257553" y="249989"/>
                </a:cubicBezTo>
                <a:cubicBezTo>
                  <a:pt x="1256222" y="248595"/>
                  <a:pt x="1253940" y="247898"/>
                  <a:pt x="1250834" y="247898"/>
                </a:cubicBezTo>
                <a:cubicBezTo>
                  <a:pt x="1246714" y="247898"/>
                  <a:pt x="1243608" y="249672"/>
                  <a:pt x="1241580" y="253158"/>
                </a:cubicBezTo>
                <a:lnTo>
                  <a:pt x="1241580" y="291887"/>
                </a:lnTo>
                <a:lnTo>
                  <a:pt x="1226938" y="291887"/>
                </a:lnTo>
                <a:lnTo>
                  <a:pt x="1226938" y="237122"/>
                </a:lnTo>
                <a:lnTo>
                  <a:pt x="1240692" y="237122"/>
                </a:lnTo>
                <a:lnTo>
                  <a:pt x="1240756" y="237122"/>
                </a:lnTo>
                <a:lnTo>
                  <a:pt x="1241200" y="243461"/>
                </a:lnTo>
                <a:cubicBezTo>
                  <a:pt x="1245129" y="238580"/>
                  <a:pt x="1250390" y="236108"/>
                  <a:pt x="1256919" y="236108"/>
                </a:cubicBezTo>
                <a:close/>
                <a:moveTo>
                  <a:pt x="1136234" y="236108"/>
                </a:moveTo>
                <a:cubicBezTo>
                  <a:pt x="1143206" y="236108"/>
                  <a:pt x="1148721" y="237756"/>
                  <a:pt x="1152904" y="241052"/>
                </a:cubicBezTo>
                <a:cubicBezTo>
                  <a:pt x="1157088" y="244348"/>
                  <a:pt x="1159179" y="248595"/>
                  <a:pt x="1159179" y="253792"/>
                </a:cubicBezTo>
                <a:lnTo>
                  <a:pt x="1144538" y="253792"/>
                </a:lnTo>
                <a:cubicBezTo>
                  <a:pt x="1144538" y="251701"/>
                  <a:pt x="1143840" y="249989"/>
                  <a:pt x="1142509" y="248595"/>
                </a:cubicBezTo>
                <a:cubicBezTo>
                  <a:pt x="1141178" y="247200"/>
                  <a:pt x="1139023" y="246566"/>
                  <a:pt x="1136171" y="246566"/>
                </a:cubicBezTo>
                <a:cubicBezTo>
                  <a:pt x="1133699" y="246566"/>
                  <a:pt x="1131797" y="247137"/>
                  <a:pt x="1130466" y="248214"/>
                </a:cubicBezTo>
                <a:cubicBezTo>
                  <a:pt x="1129135" y="249355"/>
                  <a:pt x="1128438" y="250750"/>
                  <a:pt x="1128438" y="252461"/>
                </a:cubicBezTo>
                <a:cubicBezTo>
                  <a:pt x="1128438" y="254109"/>
                  <a:pt x="1129198" y="255377"/>
                  <a:pt x="1130720" y="256391"/>
                </a:cubicBezTo>
                <a:cubicBezTo>
                  <a:pt x="1132241" y="257405"/>
                  <a:pt x="1134840" y="258229"/>
                  <a:pt x="1138516" y="258990"/>
                </a:cubicBezTo>
                <a:cubicBezTo>
                  <a:pt x="1142129" y="259751"/>
                  <a:pt x="1145235" y="260511"/>
                  <a:pt x="1147707" y="261462"/>
                </a:cubicBezTo>
                <a:cubicBezTo>
                  <a:pt x="1155440" y="264314"/>
                  <a:pt x="1159306" y="269195"/>
                  <a:pt x="1159306" y="276167"/>
                </a:cubicBezTo>
                <a:cubicBezTo>
                  <a:pt x="1159306" y="281175"/>
                  <a:pt x="1157151" y="285231"/>
                  <a:pt x="1152904" y="288274"/>
                </a:cubicBezTo>
                <a:cubicBezTo>
                  <a:pt x="1148594" y="291380"/>
                  <a:pt x="1143080" y="292901"/>
                  <a:pt x="1136298" y="292901"/>
                </a:cubicBezTo>
                <a:cubicBezTo>
                  <a:pt x="1131734" y="292901"/>
                  <a:pt x="1127614" y="292077"/>
                  <a:pt x="1124064" y="290429"/>
                </a:cubicBezTo>
                <a:cubicBezTo>
                  <a:pt x="1120515" y="288781"/>
                  <a:pt x="1117726" y="286562"/>
                  <a:pt x="1115698" y="283710"/>
                </a:cubicBezTo>
                <a:cubicBezTo>
                  <a:pt x="1113669" y="280858"/>
                  <a:pt x="1112655" y="277752"/>
                  <a:pt x="1112655" y="274456"/>
                </a:cubicBezTo>
                <a:lnTo>
                  <a:pt x="1126536" y="274456"/>
                </a:lnTo>
                <a:cubicBezTo>
                  <a:pt x="1126663" y="277055"/>
                  <a:pt x="1127614" y="279019"/>
                  <a:pt x="1129452" y="280414"/>
                </a:cubicBezTo>
                <a:cubicBezTo>
                  <a:pt x="1131227" y="281808"/>
                  <a:pt x="1133635" y="282506"/>
                  <a:pt x="1136678" y="282506"/>
                </a:cubicBezTo>
                <a:cubicBezTo>
                  <a:pt x="1139467" y="282506"/>
                  <a:pt x="1141559" y="281999"/>
                  <a:pt x="1143016" y="280921"/>
                </a:cubicBezTo>
                <a:cubicBezTo>
                  <a:pt x="1144474" y="279843"/>
                  <a:pt x="1145171" y="278449"/>
                  <a:pt x="1145171" y="276738"/>
                </a:cubicBezTo>
                <a:cubicBezTo>
                  <a:pt x="1145171" y="274963"/>
                  <a:pt x="1144284" y="273568"/>
                  <a:pt x="1142509" y="272491"/>
                </a:cubicBezTo>
                <a:cubicBezTo>
                  <a:pt x="1140734" y="271477"/>
                  <a:pt x="1137882" y="270526"/>
                  <a:pt x="1133952" y="269765"/>
                </a:cubicBezTo>
                <a:cubicBezTo>
                  <a:pt x="1120958" y="267040"/>
                  <a:pt x="1114430" y="261525"/>
                  <a:pt x="1114430" y="253158"/>
                </a:cubicBezTo>
                <a:cubicBezTo>
                  <a:pt x="1114430" y="248278"/>
                  <a:pt x="1116458" y="244221"/>
                  <a:pt x="1120451" y="240989"/>
                </a:cubicBezTo>
                <a:cubicBezTo>
                  <a:pt x="1124445" y="237756"/>
                  <a:pt x="1129769" y="236108"/>
                  <a:pt x="1136234" y="236108"/>
                </a:cubicBezTo>
                <a:close/>
                <a:moveTo>
                  <a:pt x="1039572" y="236108"/>
                </a:moveTo>
                <a:cubicBezTo>
                  <a:pt x="1046988" y="236108"/>
                  <a:pt x="1053010" y="238390"/>
                  <a:pt x="1057700" y="242890"/>
                </a:cubicBezTo>
                <a:cubicBezTo>
                  <a:pt x="1062391" y="247390"/>
                  <a:pt x="1064989" y="253539"/>
                  <a:pt x="1065496" y="261335"/>
                </a:cubicBezTo>
                <a:lnTo>
                  <a:pt x="1065623" y="265075"/>
                </a:lnTo>
                <a:cubicBezTo>
                  <a:pt x="1065623" y="273505"/>
                  <a:pt x="1063278" y="280224"/>
                  <a:pt x="1058587" y="285295"/>
                </a:cubicBezTo>
                <a:cubicBezTo>
                  <a:pt x="1053897" y="290365"/>
                  <a:pt x="1047622" y="292901"/>
                  <a:pt x="1039699" y="292901"/>
                </a:cubicBezTo>
                <a:cubicBezTo>
                  <a:pt x="1031776" y="292901"/>
                  <a:pt x="1025501" y="290365"/>
                  <a:pt x="1020810" y="285295"/>
                </a:cubicBezTo>
                <a:cubicBezTo>
                  <a:pt x="1016120" y="280224"/>
                  <a:pt x="1013774" y="273315"/>
                  <a:pt x="1013774" y="264631"/>
                </a:cubicBezTo>
                <a:lnTo>
                  <a:pt x="1013774" y="263934"/>
                </a:lnTo>
                <a:lnTo>
                  <a:pt x="1013711" y="263997"/>
                </a:lnTo>
                <a:cubicBezTo>
                  <a:pt x="1013711" y="258546"/>
                  <a:pt x="1014789" y="253729"/>
                  <a:pt x="1016817" y="249482"/>
                </a:cubicBezTo>
                <a:cubicBezTo>
                  <a:pt x="1018909" y="245235"/>
                  <a:pt x="1021951" y="241939"/>
                  <a:pt x="1025881" y="239594"/>
                </a:cubicBezTo>
                <a:cubicBezTo>
                  <a:pt x="1029811" y="237249"/>
                  <a:pt x="1034374" y="236108"/>
                  <a:pt x="1039572" y="236108"/>
                </a:cubicBezTo>
                <a:close/>
                <a:moveTo>
                  <a:pt x="1546714" y="236044"/>
                </a:moveTo>
                <a:cubicBezTo>
                  <a:pt x="1553559" y="236044"/>
                  <a:pt x="1559074" y="238009"/>
                  <a:pt x="1563194" y="241875"/>
                </a:cubicBezTo>
                <a:cubicBezTo>
                  <a:pt x="1567314" y="245805"/>
                  <a:pt x="1569405" y="250939"/>
                  <a:pt x="1569469" y="257468"/>
                </a:cubicBezTo>
                <a:lnTo>
                  <a:pt x="1555778" y="257468"/>
                </a:lnTo>
                <a:cubicBezTo>
                  <a:pt x="1555714" y="254616"/>
                  <a:pt x="1554827" y="252334"/>
                  <a:pt x="1553116" y="250496"/>
                </a:cubicBezTo>
                <a:cubicBezTo>
                  <a:pt x="1551404" y="248721"/>
                  <a:pt x="1549186" y="247834"/>
                  <a:pt x="1546460" y="247834"/>
                </a:cubicBezTo>
                <a:cubicBezTo>
                  <a:pt x="1543037" y="247834"/>
                  <a:pt x="1540502" y="249038"/>
                  <a:pt x="1538727" y="251573"/>
                </a:cubicBezTo>
                <a:cubicBezTo>
                  <a:pt x="1537016" y="254045"/>
                  <a:pt x="1536129" y="258102"/>
                  <a:pt x="1536129" y="263680"/>
                </a:cubicBezTo>
                <a:lnTo>
                  <a:pt x="1536129" y="265201"/>
                </a:lnTo>
                <a:cubicBezTo>
                  <a:pt x="1536129" y="270842"/>
                  <a:pt x="1537016" y="274899"/>
                  <a:pt x="1538727" y="277371"/>
                </a:cubicBezTo>
                <a:cubicBezTo>
                  <a:pt x="1540439" y="279843"/>
                  <a:pt x="1543037" y="281047"/>
                  <a:pt x="1546587" y="281047"/>
                </a:cubicBezTo>
                <a:lnTo>
                  <a:pt x="1546587" y="281111"/>
                </a:lnTo>
                <a:cubicBezTo>
                  <a:pt x="1549249" y="281111"/>
                  <a:pt x="1551468" y="280350"/>
                  <a:pt x="1553179" y="278892"/>
                </a:cubicBezTo>
                <a:cubicBezTo>
                  <a:pt x="1554890" y="277371"/>
                  <a:pt x="1555778" y="275406"/>
                  <a:pt x="1555841" y="272934"/>
                </a:cubicBezTo>
                <a:lnTo>
                  <a:pt x="1569532" y="272934"/>
                </a:lnTo>
                <a:cubicBezTo>
                  <a:pt x="1569532" y="276674"/>
                  <a:pt x="1568455" y="280033"/>
                  <a:pt x="1566490" y="283139"/>
                </a:cubicBezTo>
                <a:cubicBezTo>
                  <a:pt x="1564525" y="286245"/>
                  <a:pt x="1561799" y="288590"/>
                  <a:pt x="1558313" y="290301"/>
                </a:cubicBezTo>
                <a:cubicBezTo>
                  <a:pt x="1554827" y="292013"/>
                  <a:pt x="1551024" y="292837"/>
                  <a:pt x="1546840" y="292837"/>
                </a:cubicBezTo>
                <a:cubicBezTo>
                  <a:pt x="1539044" y="292837"/>
                  <a:pt x="1532832" y="290365"/>
                  <a:pt x="1528332" y="285357"/>
                </a:cubicBezTo>
                <a:cubicBezTo>
                  <a:pt x="1523832" y="280413"/>
                  <a:pt x="1521550" y="273504"/>
                  <a:pt x="1521550" y="264757"/>
                </a:cubicBezTo>
                <a:lnTo>
                  <a:pt x="1521550" y="263807"/>
                </a:lnTo>
                <a:cubicBezTo>
                  <a:pt x="1521550" y="255376"/>
                  <a:pt x="1523768" y="248658"/>
                  <a:pt x="1528269" y="243587"/>
                </a:cubicBezTo>
                <a:cubicBezTo>
                  <a:pt x="1532769" y="238579"/>
                  <a:pt x="1538917" y="236044"/>
                  <a:pt x="1546714" y="236044"/>
                </a:cubicBezTo>
                <a:close/>
                <a:moveTo>
                  <a:pt x="959644" y="218233"/>
                </a:moveTo>
                <a:lnTo>
                  <a:pt x="1007626" y="218233"/>
                </a:lnTo>
                <a:lnTo>
                  <a:pt x="1007626" y="230530"/>
                </a:lnTo>
                <a:lnTo>
                  <a:pt x="974856" y="230530"/>
                </a:lnTo>
                <a:lnTo>
                  <a:pt x="974856" y="249545"/>
                </a:lnTo>
                <a:lnTo>
                  <a:pt x="1004013" y="249545"/>
                </a:lnTo>
                <a:lnTo>
                  <a:pt x="1004013" y="261778"/>
                </a:lnTo>
                <a:lnTo>
                  <a:pt x="974856" y="261778"/>
                </a:lnTo>
                <a:lnTo>
                  <a:pt x="974856" y="291886"/>
                </a:lnTo>
                <a:lnTo>
                  <a:pt x="959644" y="291886"/>
                </a:lnTo>
                <a:close/>
                <a:moveTo>
                  <a:pt x="1295013" y="215444"/>
                </a:moveTo>
                <a:cubicBezTo>
                  <a:pt x="1297548" y="215444"/>
                  <a:pt x="1299513" y="216141"/>
                  <a:pt x="1300971" y="217599"/>
                </a:cubicBezTo>
                <a:cubicBezTo>
                  <a:pt x="1302492" y="218994"/>
                  <a:pt x="1303190" y="220832"/>
                  <a:pt x="1303190" y="222987"/>
                </a:cubicBezTo>
                <a:cubicBezTo>
                  <a:pt x="1303190" y="225142"/>
                  <a:pt x="1302429" y="227043"/>
                  <a:pt x="1300971" y="228438"/>
                </a:cubicBezTo>
                <a:cubicBezTo>
                  <a:pt x="1299450" y="229896"/>
                  <a:pt x="1297485" y="230593"/>
                  <a:pt x="1295013" y="230593"/>
                </a:cubicBezTo>
                <a:cubicBezTo>
                  <a:pt x="1292541" y="230593"/>
                  <a:pt x="1290576" y="229896"/>
                  <a:pt x="1289055" y="228438"/>
                </a:cubicBezTo>
                <a:cubicBezTo>
                  <a:pt x="1287534" y="227043"/>
                  <a:pt x="1286773" y="225205"/>
                  <a:pt x="1286773" y="222987"/>
                </a:cubicBezTo>
                <a:cubicBezTo>
                  <a:pt x="1286773" y="220768"/>
                  <a:pt x="1287534" y="218994"/>
                  <a:pt x="1288992" y="217599"/>
                </a:cubicBezTo>
                <a:cubicBezTo>
                  <a:pt x="1290449" y="216205"/>
                  <a:pt x="1292478" y="215444"/>
                  <a:pt x="1295013" y="215444"/>
                </a:cubicBezTo>
                <a:close/>
                <a:moveTo>
                  <a:pt x="1579040" y="214177"/>
                </a:moveTo>
                <a:lnTo>
                  <a:pt x="1593682" y="214177"/>
                </a:lnTo>
                <a:lnTo>
                  <a:pt x="1593682" y="243080"/>
                </a:lnTo>
                <a:cubicBezTo>
                  <a:pt x="1597548" y="238453"/>
                  <a:pt x="1602429" y="236108"/>
                  <a:pt x="1608324" y="236108"/>
                </a:cubicBezTo>
                <a:cubicBezTo>
                  <a:pt x="1620177" y="236108"/>
                  <a:pt x="1626198" y="243017"/>
                  <a:pt x="1626388" y="256835"/>
                </a:cubicBezTo>
                <a:lnTo>
                  <a:pt x="1626388" y="291887"/>
                </a:lnTo>
                <a:lnTo>
                  <a:pt x="1611747" y="291887"/>
                </a:lnTo>
                <a:lnTo>
                  <a:pt x="1611747" y="257152"/>
                </a:lnTo>
                <a:cubicBezTo>
                  <a:pt x="1611747" y="253983"/>
                  <a:pt x="1611113" y="251701"/>
                  <a:pt x="1609718" y="250180"/>
                </a:cubicBezTo>
                <a:cubicBezTo>
                  <a:pt x="1608387" y="248658"/>
                  <a:pt x="1606105" y="247961"/>
                  <a:pt x="1602999" y="247961"/>
                </a:cubicBezTo>
                <a:cubicBezTo>
                  <a:pt x="1598753" y="247961"/>
                  <a:pt x="1595647" y="249609"/>
                  <a:pt x="1593682" y="252905"/>
                </a:cubicBezTo>
                <a:lnTo>
                  <a:pt x="1593682" y="291887"/>
                </a:lnTo>
                <a:lnTo>
                  <a:pt x="1579040" y="291887"/>
                </a:lnTo>
                <a:close/>
                <a:moveTo>
                  <a:pt x="1170335" y="214177"/>
                </a:moveTo>
                <a:lnTo>
                  <a:pt x="1184977" y="214177"/>
                </a:lnTo>
                <a:lnTo>
                  <a:pt x="1184977" y="257215"/>
                </a:lnTo>
                <a:lnTo>
                  <a:pt x="1187829" y="253602"/>
                </a:lnTo>
                <a:lnTo>
                  <a:pt x="1201837" y="237122"/>
                </a:lnTo>
                <a:lnTo>
                  <a:pt x="1219395" y="237122"/>
                </a:lnTo>
                <a:lnTo>
                  <a:pt x="1199619" y="259941"/>
                </a:lnTo>
                <a:lnTo>
                  <a:pt x="1221106" y="291887"/>
                </a:lnTo>
                <a:lnTo>
                  <a:pt x="1204309" y="291887"/>
                </a:lnTo>
                <a:lnTo>
                  <a:pt x="1190238" y="269956"/>
                </a:lnTo>
                <a:lnTo>
                  <a:pt x="1184977" y="275216"/>
                </a:lnTo>
                <a:lnTo>
                  <a:pt x="1184977" y="291887"/>
                </a:lnTo>
                <a:lnTo>
                  <a:pt x="1170335" y="291887"/>
                </a:lnTo>
                <a:close/>
                <a:moveTo>
                  <a:pt x="1502598" y="135897"/>
                </a:moveTo>
                <a:cubicBezTo>
                  <a:pt x="1495245" y="135897"/>
                  <a:pt x="1491378" y="138432"/>
                  <a:pt x="1490872" y="143503"/>
                </a:cubicBezTo>
                <a:lnTo>
                  <a:pt x="1490872" y="144390"/>
                </a:lnTo>
                <a:cubicBezTo>
                  <a:pt x="1490872" y="146228"/>
                  <a:pt x="1491442" y="147686"/>
                  <a:pt x="1492773" y="148891"/>
                </a:cubicBezTo>
                <a:cubicBezTo>
                  <a:pt x="1494041" y="150095"/>
                  <a:pt x="1495816" y="150665"/>
                  <a:pt x="1498034" y="150665"/>
                </a:cubicBezTo>
                <a:cubicBezTo>
                  <a:pt x="1500189" y="150665"/>
                  <a:pt x="1502154" y="150158"/>
                  <a:pt x="1503992" y="149208"/>
                </a:cubicBezTo>
                <a:cubicBezTo>
                  <a:pt x="1505830" y="148257"/>
                  <a:pt x="1507161" y="146989"/>
                  <a:pt x="1508049" y="145341"/>
                </a:cubicBezTo>
                <a:lnTo>
                  <a:pt x="1508049" y="135897"/>
                </a:lnTo>
                <a:close/>
                <a:moveTo>
                  <a:pt x="1471286" y="119728"/>
                </a:moveTo>
                <a:lnTo>
                  <a:pt x="1471349" y="119733"/>
                </a:lnTo>
                <a:lnTo>
                  <a:pt x="1471286" y="119733"/>
                </a:lnTo>
                <a:close/>
                <a:moveTo>
                  <a:pt x="1106824" y="119728"/>
                </a:moveTo>
                <a:lnTo>
                  <a:pt x="1106887" y="119733"/>
                </a:lnTo>
                <a:lnTo>
                  <a:pt x="1106824" y="119733"/>
                </a:lnTo>
                <a:close/>
                <a:moveTo>
                  <a:pt x="1137502" y="116881"/>
                </a:moveTo>
                <a:cubicBezTo>
                  <a:pt x="1133984" y="116881"/>
                  <a:pt x="1131338" y="118307"/>
                  <a:pt x="1129571" y="121175"/>
                </a:cubicBezTo>
                <a:lnTo>
                  <a:pt x="1126924" y="134089"/>
                </a:lnTo>
                <a:lnTo>
                  <a:pt x="1126917" y="134059"/>
                </a:lnTo>
                <a:lnTo>
                  <a:pt x="1126917" y="134122"/>
                </a:lnTo>
                <a:lnTo>
                  <a:pt x="1126924" y="134089"/>
                </a:lnTo>
                <a:lnTo>
                  <a:pt x="1129579" y="145912"/>
                </a:lnTo>
                <a:cubicBezTo>
                  <a:pt x="1131354" y="148637"/>
                  <a:pt x="1133953" y="150032"/>
                  <a:pt x="1137375" y="150032"/>
                </a:cubicBezTo>
                <a:cubicBezTo>
                  <a:pt x="1141876" y="150032"/>
                  <a:pt x="1145108" y="148130"/>
                  <a:pt x="1146946" y="144264"/>
                </a:cubicBezTo>
                <a:lnTo>
                  <a:pt x="1146946" y="122586"/>
                </a:lnTo>
                <a:cubicBezTo>
                  <a:pt x="1145108" y="118783"/>
                  <a:pt x="1141939" y="116881"/>
                  <a:pt x="1137502" y="116881"/>
                </a:cubicBezTo>
                <a:close/>
                <a:moveTo>
                  <a:pt x="1595647" y="116818"/>
                </a:moveTo>
                <a:cubicBezTo>
                  <a:pt x="1592731" y="116818"/>
                  <a:pt x="1590386" y="117768"/>
                  <a:pt x="1588611" y="119733"/>
                </a:cubicBezTo>
                <a:cubicBezTo>
                  <a:pt x="1586773" y="121698"/>
                  <a:pt x="1585632" y="124551"/>
                  <a:pt x="1585125" y="128163"/>
                </a:cubicBezTo>
                <a:lnTo>
                  <a:pt x="1605471" y="128163"/>
                </a:lnTo>
                <a:lnTo>
                  <a:pt x="1605471" y="127023"/>
                </a:lnTo>
                <a:cubicBezTo>
                  <a:pt x="1605408" y="123790"/>
                  <a:pt x="1604521" y="121254"/>
                  <a:pt x="1602809" y="119480"/>
                </a:cubicBezTo>
                <a:cubicBezTo>
                  <a:pt x="1601161" y="117705"/>
                  <a:pt x="1598752" y="116818"/>
                  <a:pt x="1595647" y="116818"/>
                </a:cubicBezTo>
                <a:close/>
                <a:moveTo>
                  <a:pt x="1653516" y="116817"/>
                </a:moveTo>
                <a:cubicBezTo>
                  <a:pt x="1650030" y="116817"/>
                  <a:pt x="1647241" y="118275"/>
                  <a:pt x="1645276" y="121127"/>
                </a:cubicBezTo>
                <a:cubicBezTo>
                  <a:pt x="1643248" y="123980"/>
                  <a:pt x="1642234" y="128290"/>
                  <a:pt x="1642234" y="134058"/>
                </a:cubicBezTo>
                <a:lnTo>
                  <a:pt x="1642170" y="134058"/>
                </a:lnTo>
                <a:cubicBezTo>
                  <a:pt x="1642170" y="139065"/>
                  <a:pt x="1643185" y="142932"/>
                  <a:pt x="1645149" y="145784"/>
                </a:cubicBezTo>
                <a:cubicBezTo>
                  <a:pt x="1647178" y="148636"/>
                  <a:pt x="1649903" y="150031"/>
                  <a:pt x="1653390" y="150031"/>
                </a:cubicBezTo>
                <a:cubicBezTo>
                  <a:pt x="1657826" y="150031"/>
                  <a:pt x="1660996" y="148383"/>
                  <a:pt x="1662961" y="144960"/>
                </a:cubicBezTo>
                <a:lnTo>
                  <a:pt x="1662961" y="121825"/>
                </a:lnTo>
                <a:cubicBezTo>
                  <a:pt x="1660996" y="118465"/>
                  <a:pt x="1657890" y="116817"/>
                  <a:pt x="1653516" y="116817"/>
                </a:cubicBezTo>
                <a:close/>
                <a:moveTo>
                  <a:pt x="1198098" y="116754"/>
                </a:moveTo>
                <a:cubicBezTo>
                  <a:pt x="1194485" y="116754"/>
                  <a:pt x="1191760" y="118149"/>
                  <a:pt x="1189795" y="120938"/>
                </a:cubicBezTo>
                <a:cubicBezTo>
                  <a:pt x="1187830" y="123727"/>
                  <a:pt x="1186879" y="128037"/>
                  <a:pt x="1186879" y="133868"/>
                </a:cubicBezTo>
                <a:lnTo>
                  <a:pt x="1186879" y="133931"/>
                </a:lnTo>
                <a:cubicBezTo>
                  <a:pt x="1186879" y="139129"/>
                  <a:pt x="1187830" y="143122"/>
                  <a:pt x="1189795" y="145848"/>
                </a:cubicBezTo>
                <a:cubicBezTo>
                  <a:pt x="1191760" y="148573"/>
                  <a:pt x="1194548" y="149968"/>
                  <a:pt x="1198225" y="149968"/>
                </a:cubicBezTo>
                <a:cubicBezTo>
                  <a:pt x="1201901" y="149968"/>
                  <a:pt x="1204500" y="148637"/>
                  <a:pt x="1206528" y="145848"/>
                </a:cubicBezTo>
                <a:cubicBezTo>
                  <a:pt x="1208493" y="143122"/>
                  <a:pt x="1209507" y="138749"/>
                  <a:pt x="1209507" y="132791"/>
                </a:cubicBezTo>
                <a:cubicBezTo>
                  <a:pt x="1209507" y="127720"/>
                  <a:pt x="1208493" y="123727"/>
                  <a:pt x="1206528" y="120938"/>
                </a:cubicBezTo>
                <a:cubicBezTo>
                  <a:pt x="1204500" y="118149"/>
                  <a:pt x="1201711" y="116754"/>
                  <a:pt x="1198098" y="116754"/>
                </a:cubicBezTo>
                <a:close/>
                <a:moveTo>
                  <a:pt x="1039572" y="116754"/>
                </a:moveTo>
                <a:cubicBezTo>
                  <a:pt x="1035959" y="116754"/>
                  <a:pt x="1033234" y="118149"/>
                  <a:pt x="1031269" y="120938"/>
                </a:cubicBezTo>
                <a:cubicBezTo>
                  <a:pt x="1029304" y="123727"/>
                  <a:pt x="1028353" y="128037"/>
                  <a:pt x="1028353" y="133868"/>
                </a:cubicBezTo>
                <a:lnTo>
                  <a:pt x="1028353" y="133931"/>
                </a:lnTo>
                <a:cubicBezTo>
                  <a:pt x="1028353" y="139129"/>
                  <a:pt x="1029304" y="143122"/>
                  <a:pt x="1031269" y="145848"/>
                </a:cubicBezTo>
                <a:cubicBezTo>
                  <a:pt x="1033234" y="148573"/>
                  <a:pt x="1036022" y="149968"/>
                  <a:pt x="1039699" y="149968"/>
                </a:cubicBezTo>
                <a:cubicBezTo>
                  <a:pt x="1043375" y="149968"/>
                  <a:pt x="1045974" y="148637"/>
                  <a:pt x="1048002" y="145848"/>
                </a:cubicBezTo>
                <a:cubicBezTo>
                  <a:pt x="1050031" y="143122"/>
                  <a:pt x="1050981" y="138749"/>
                  <a:pt x="1050981" y="132791"/>
                </a:cubicBezTo>
                <a:cubicBezTo>
                  <a:pt x="1050981" y="127720"/>
                  <a:pt x="1049967" y="123727"/>
                  <a:pt x="1048002" y="120938"/>
                </a:cubicBezTo>
                <a:cubicBezTo>
                  <a:pt x="1046037" y="118149"/>
                  <a:pt x="1043185" y="116754"/>
                  <a:pt x="1039572" y="116754"/>
                </a:cubicBezTo>
                <a:close/>
                <a:moveTo>
                  <a:pt x="1691167" y="106043"/>
                </a:moveTo>
                <a:lnTo>
                  <a:pt x="1705873" y="106043"/>
                </a:lnTo>
                <a:lnTo>
                  <a:pt x="1705873" y="160807"/>
                </a:lnTo>
                <a:lnTo>
                  <a:pt x="1691167" y="160807"/>
                </a:lnTo>
                <a:close/>
                <a:moveTo>
                  <a:pt x="1649777" y="105091"/>
                </a:moveTo>
                <a:cubicBezTo>
                  <a:pt x="1655798" y="105091"/>
                  <a:pt x="1660425" y="107183"/>
                  <a:pt x="1663785" y="111303"/>
                </a:cubicBezTo>
                <a:lnTo>
                  <a:pt x="1664419" y="106169"/>
                </a:lnTo>
                <a:lnTo>
                  <a:pt x="1677666" y="106169"/>
                </a:lnTo>
                <a:lnTo>
                  <a:pt x="1677666" y="159095"/>
                </a:lnTo>
                <a:cubicBezTo>
                  <a:pt x="1677666" y="163912"/>
                  <a:pt x="1676588" y="168032"/>
                  <a:pt x="1674433" y="171582"/>
                </a:cubicBezTo>
                <a:cubicBezTo>
                  <a:pt x="1672278" y="175131"/>
                  <a:pt x="1669172" y="177793"/>
                  <a:pt x="1665243" y="179695"/>
                </a:cubicBezTo>
                <a:cubicBezTo>
                  <a:pt x="1661313" y="181533"/>
                  <a:pt x="1656686" y="182484"/>
                  <a:pt x="1651361" y="182484"/>
                </a:cubicBezTo>
                <a:cubicBezTo>
                  <a:pt x="1647368" y="182484"/>
                  <a:pt x="1643438" y="181660"/>
                  <a:pt x="1639635" y="180075"/>
                </a:cubicBezTo>
                <a:cubicBezTo>
                  <a:pt x="1635832" y="178491"/>
                  <a:pt x="1632916" y="176399"/>
                  <a:pt x="1630951" y="173863"/>
                </a:cubicBezTo>
                <a:lnTo>
                  <a:pt x="1637417" y="164990"/>
                </a:lnTo>
                <a:cubicBezTo>
                  <a:pt x="1641093" y="169046"/>
                  <a:pt x="1645467" y="171138"/>
                  <a:pt x="1650664" y="171138"/>
                </a:cubicBezTo>
                <a:cubicBezTo>
                  <a:pt x="1654531" y="171138"/>
                  <a:pt x="1657573" y="170124"/>
                  <a:pt x="1659728" y="168032"/>
                </a:cubicBezTo>
                <a:cubicBezTo>
                  <a:pt x="1661883" y="165940"/>
                  <a:pt x="1662961" y="163025"/>
                  <a:pt x="1662961" y="159222"/>
                </a:cubicBezTo>
                <a:lnTo>
                  <a:pt x="1662961" y="156306"/>
                </a:lnTo>
                <a:cubicBezTo>
                  <a:pt x="1659601" y="160109"/>
                  <a:pt x="1655164" y="162011"/>
                  <a:pt x="1649650" y="162011"/>
                </a:cubicBezTo>
                <a:cubicBezTo>
                  <a:pt x="1643058" y="162011"/>
                  <a:pt x="1637734" y="159412"/>
                  <a:pt x="1633677" y="154278"/>
                </a:cubicBezTo>
                <a:cubicBezTo>
                  <a:pt x="1629620" y="149143"/>
                  <a:pt x="1627592" y="142298"/>
                  <a:pt x="1627592" y="133804"/>
                </a:cubicBezTo>
                <a:lnTo>
                  <a:pt x="1627592" y="133170"/>
                </a:lnTo>
                <a:lnTo>
                  <a:pt x="1627592" y="133044"/>
                </a:lnTo>
                <a:cubicBezTo>
                  <a:pt x="1627592" y="124614"/>
                  <a:pt x="1629620" y="117895"/>
                  <a:pt x="1633614" y="112761"/>
                </a:cubicBezTo>
                <a:cubicBezTo>
                  <a:pt x="1637607" y="107626"/>
                  <a:pt x="1642994" y="105091"/>
                  <a:pt x="1649777" y="105091"/>
                </a:cubicBezTo>
                <a:close/>
                <a:moveTo>
                  <a:pt x="1740227" y="105028"/>
                </a:moveTo>
                <a:cubicBezTo>
                  <a:pt x="1747199" y="105028"/>
                  <a:pt x="1752714" y="106676"/>
                  <a:pt x="1756897" y="109972"/>
                </a:cubicBezTo>
                <a:cubicBezTo>
                  <a:pt x="1761081" y="113268"/>
                  <a:pt x="1763173" y="117515"/>
                  <a:pt x="1763173" y="122712"/>
                </a:cubicBezTo>
                <a:lnTo>
                  <a:pt x="1748531" y="122712"/>
                </a:lnTo>
                <a:cubicBezTo>
                  <a:pt x="1748531" y="120621"/>
                  <a:pt x="1747833" y="118909"/>
                  <a:pt x="1746502" y="117515"/>
                </a:cubicBezTo>
                <a:cubicBezTo>
                  <a:pt x="1745171" y="116120"/>
                  <a:pt x="1743016" y="115486"/>
                  <a:pt x="1740164" y="115486"/>
                </a:cubicBezTo>
                <a:cubicBezTo>
                  <a:pt x="1737692" y="115486"/>
                  <a:pt x="1735790" y="116057"/>
                  <a:pt x="1734459" y="117134"/>
                </a:cubicBezTo>
                <a:cubicBezTo>
                  <a:pt x="1733128" y="118275"/>
                  <a:pt x="1732431" y="119670"/>
                  <a:pt x="1732431" y="121381"/>
                </a:cubicBezTo>
                <a:cubicBezTo>
                  <a:pt x="1732431" y="123029"/>
                  <a:pt x="1733192" y="124297"/>
                  <a:pt x="1734713" y="125311"/>
                </a:cubicBezTo>
                <a:cubicBezTo>
                  <a:pt x="1736234" y="126325"/>
                  <a:pt x="1738833" y="127149"/>
                  <a:pt x="1742509" y="127910"/>
                </a:cubicBezTo>
                <a:cubicBezTo>
                  <a:pt x="1746185" y="128671"/>
                  <a:pt x="1749228" y="129431"/>
                  <a:pt x="1751700" y="130382"/>
                </a:cubicBezTo>
                <a:cubicBezTo>
                  <a:pt x="1759433" y="133234"/>
                  <a:pt x="1763299" y="138115"/>
                  <a:pt x="1763299" y="145087"/>
                </a:cubicBezTo>
                <a:cubicBezTo>
                  <a:pt x="1763299" y="150095"/>
                  <a:pt x="1761144" y="154151"/>
                  <a:pt x="1756897" y="157194"/>
                </a:cubicBezTo>
                <a:cubicBezTo>
                  <a:pt x="1752587" y="160300"/>
                  <a:pt x="1747073" y="161821"/>
                  <a:pt x="1740291" y="161821"/>
                </a:cubicBezTo>
                <a:cubicBezTo>
                  <a:pt x="1735727" y="161821"/>
                  <a:pt x="1731607" y="160997"/>
                  <a:pt x="1728057" y="159349"/>
                </a:cubicBezTo>
                <a:cubicBezTo>
                  <a:pt x="1724508" y="157701"/>
                  <a:pt x="1721719" y="155482"/>
                  <a:pt x="1719691" y="152630"/>
                </a:cubicBezTo>
                <a:cubicBezTo>
                  <a:pt x="1717662" y="149778"/>
                  <a:pt x="1716648" y="146672"/>
                  <a:pt x="1716648" y="143376"/>
                </a:cubicBezTo>
                <a:lnTo>
                  <a:pt x="1730529" y="143376"/>
                </a:lnTo>
                <a:cubicBezTo>
                  <a:pt x="1730656" y="145975"/>
                  <a:pt x="1731607" y="147939"/>
                  <a:pt x="1733445" y="149334"/>
                </a:cubicBezTo>
                <a:cubicBezTo>
                  <a:pt x="1735220" y="150728"/>
                  <a:pt x="1737629" y="151426"/>
                  <a:pt x="1740607" y="151426"/>
                </a:cubicBezTo>
                <a:cubicBezTo>
                  <a:pt x="1743396" y="151426"/>
                  <a:pt x="1745488" y="150919"/>
                  <a:pt x="1746946" y="149841"/>
                </a:cubicBezTo>
                <a:cubicBezTo>
                  <a:pt x="1748404" y="148763"/>
                  <a:pt x="1749101" y="147369"/>
                  <a:pt x="1749101" y="145658"/>
                </a:cubicBezTo>
                <a:cubicBezTo>
                  <a:pt x="1749101" y="143883"/>
                  <a:pt x="1748214" y="142488"/>
                  <a:pt x="1746439" y="141411"/>
                </a:cubicBezTo>
                <a:cubicBezTo>
                  <a:pt x="1744664" y="140397"/>
                  <a:pt x="1741812" y="139446"/>
                  <a:pt x="1737882" y="138685"/>
                </a:cubicBezTo>
                <a:cubicBezTo>
                  <a:pt x="1724888" y="135960"/>
                  <a:pt x="1718360" y="130445"/>
                  <a:pt x="1718360" y="122079"/>
                </a:cubicBezTo>
                <a:cubicBezTo>
                  <a:pt x="1718360" y="117198"/>
                  <a:pt x="1720388" y="113141"/>
                  <a:pt x="1724444" y="109909"/>
                </a:cubicBezTo>
                <a:cubicBezTo>
                  <a:pt x="1728438" y="106676"/>
                  <a:pt x="1733762" y="105028"/>
                  <a:pt x="1740227" y="105028"/>
                </a:cubicBezTo>
                <a:close/>
                <a:moveTo>
                  <a:pt x="1595710" y="105028"/>
                </a:moveTo>
                <a:cubicBezTo>
                  <a:pt x="1603189" y="105028"/>
                  <a:pt x="1609084" y="107373"/>
                  <a:pt x="1613394" y="112127"/>
                </a:cubicBezTo>
                <a:cubicBezTo>
                  <a:pt x="1617705" y="116818"/>
                  <a:pt x="1619860" y="123536"/>
                  <a:pt x="1619860" y="132220"/>
                </a:cubicBezTo>
                <a:lnTo>
                  <a:pt x="1619860" y="138178"/>
                </a:lnTo>
                <a:lnTo>
                  <a:pt x="1584998" y="138178"/>
                </a:lnTo>
                <a:cubicBezTo>
                  <a:pt x="1585505" y="141791"/>
                  <a:pt x="1586900" y="144643"/>
                  <a:pt x="1589308" y="146799"/>
                </a:cubicBezTo>
                <a:cubicBezTo>
                  <a:pt x="1591653" y="148954"/>
                  <a:pt x="1594696" y="150031"/>
                  <a:pt x="1598309" y="150031"/>
                </a:cubicBezTo>
                <a:cubicBezTo>
                  <a:pt x="1603950" y="150031"/>
                  <a:pt x="1608324" y="148003"/>
                  <a:pt x="1611493" y="143883"/>
                </a:cubicBezTo>
                <a:lnTo>
                  <a:pt x="1618655" y="151933"/>
                </a:lnTo>
                <a:cubicBezTo>
                  <a:pt x="1616437" y="155039"/>
                  <a:pt x="1613458" y="157447"/>
                  <a:pt x="1609718" y="159222"/>
                </a:cubicBezTo>
                <a:cubicBezTo>
                  <a:pt x="1605978" y="160997"/>
                  <a:pt x="1601795" y="161821"/>
                  <a:pt x="1597295" y="161821"/>
                </a:cubicBezTo>
                <a:cubicBezTo>
                  <a:pt x="1589245" y="161821"/>
                  <a:pt x="1582716" y="159349"/>
                  <a:pt x="1577709" y="154405"/>
                </a:cubicBezTo>
                <a:cubicBezTo>
                  <a:pt x="1572701" y="149461"/>
                  <a:pt x="1570166" y="142932"/>
                  <a:pt x="1570166" y="134755"/>
                </a:cubicBezTo>
                <a:lnTo>
                  <a:pt x="1570166" y="133361"/>
                </a:lnTo>
                <a:cubicBezTo>
                  <a:pt x="1570166" y="127847"/>
                  <a:pt x="1571244" y="122966"/>
                  <a:pt x="1573335" y="118592"/>
                </a:cubicBezTo>
                <a:cubicBezTo>
                  <a:pt x="1575490" y="114282"/>
                  <a:pt x="1578469" y="110923"/>
                  <a:pt x="1582399" y="108578"/>
                </a:cubicBezTo>
                <a:cubicBezTo>
                  <a:pt x="1586266" y="106232"/>
                  <a:pt x="1590703" y="105028"/>
                  <a:pt x="1595710" y="105028"/>
                </a:cubicBezTo>
                <a:close/>
                <a:moveTo>
                  <a:pt x="1466912" y="105028"/>
                </a:moveTo>
                <a:cubicBezTo>
                  <a:pt x="1468560" y="105028"/>
                  <a:pt x="1470081" y="105282"/>
                  <a:pt x="1471476" y="105662"/>
                </a:cubicBezTo>
                <a:lnTo>
                  <a:pt x="1471286" y="119728"/>
                </a:lnTo>
                <a:lnTo>
                  <a:pt x="1466088" y="119353"/>
                </a:lnTo>
                <a:cubicBezTo>
                  <a:pt x="1460573" y="119353"/>
                  <a:pt x="1456897" y="121254"/>
                  <a:pt x="1455186" y="124994"/>
                </a:cubicBezTo>
                <a:lnTo>
                  <a:pt x="1455186" y="160807"/>
                </a:lnTo>
                <a:lnTo>
                  <a:pt x="1440544" y="160807"/>
                </a:lnTo>
                <a:lnTo>
                  <a:pt x="1440544" y="106042"/>
                </a:lnTo>
                <a:lnTo>
                  <a:pt x="1454362" y="106042"/>
                </a:lnTo>
                <a:lnTo>
                  <a:pt x="1454742" y="112571"/>
                </a:lnTo>
                <a:cubicBezTo>
                  <a:pt x="1457658" y="107563"/>
                  <a:pt x="1461714" y="105028"/>
                  <a:pt x="1466912" y="105028"/>
                </a:cubicBezTo>
                <a:close/>
                <a:moveTo>
                  <a:pt x="1369933" y="105028"/>
                </a:moveTo>
                <a:cubicBezTo>
                  <a:pt x="1376905" y="105028"/>
                  <a:pt x="1382420" y="106676"/>
                  <a:pt x="1386603" y="109972"/>
                </a:cubicBezTo>
                <a:cubicBezTo>
                  <a:pt x="1390787" y="113268"/>
                  <a:pt x="1392878" y="117515"/>
                  <a:pt x="1392878" y="122712"/>
                </a:cubicBezTo>
                <a:lnTo>
                  <a:pt x="1378237" y="122712"/>
                </a:lnTo>
                <a:cubicBezTo>
                  <a:pt x="1378237" y="120621"/>
                  <a:pt x="1377539" y="118909"/>
                  <a:pt x="1376208" y="117515"/>
                </a:cubicBezTo>
                <a:cubicBezTo>
                  <a:pt x="1374877" y="116120"/>
                  <a:pt x="1372785" y="115486"/>
                  <a:pt x="1369870" y="115486"/>
                </a:cubicBezTo>
                <a:cubicBezTo>
                  <a:pt x="1367398" y="115486"/>
                  <a:pt x="1365496" y="116057"/>
                  <a:pt x="1364165" y="117134"/>
                </a:cubicBezTo>
                <a:cubicBezTo>
                  <a:pt x="1362834" y="118275"/>
                  <a:pt x="1362137" y="119670"/>
                  <a:pt x="1362137" y="121381"/>
                </a:cubicBezTo>
                <a:cubicBezTo>
                  <a:pt x="1362137" y="123029"/>
                  <a:pt x="1362897" y="124297"/>
                  <a:pt x="1364419" y="125311"/>
                </a:cubicBezTo>
                <a:cubicBezTo>
                  <a:pt x="1365940" y="126325"/>
                  <a:pt x="1368539" y="127149"/>
                  <a:pt x="1372215" y="127910"/>
                </a:cubicBezTo>
                <a:cubicBezTo>
                  <a:pt x="1375828" y="128671"/>
                  <a:pt x="1378934" y="129431"/>
                  <a:pt x="1381406" y="130382"/>
                </a:cubicBezTo>
                <a:cubicBezTo>
                  <a:pt x="1389139" y="133234"/>
                  <a:pt x="1393005" y="138115"/>
                  <a:pt x="1393005" y="145087"/>
                </a:cubicBezTo>
                <a:cubicBezTo>
                  <a:pt x="1393005" y="150095"/>
                  <a:pt x="1390850" y="154151"/>
                  <a:pt x="1386603" y="157194"/>
                </a:cubicBezTo>
                <a:cubicBezTo>
                  <a:pt x="1382293" y="160300"/>
                  <a:pt x="1376779" y="161821"/>
                  <a:pt x="1369996" y="161821"/>
                </a:cubicBezTo>
                <a:cubicBezTo>
                  <a:pt x="1365369" y="161821"/>
                  <a:pt x="1361313" y="160997"/>
                  <a:pt x="1357763" y="159349"/>
                </a:cubicBezTo>
                <a:cubicBezTo>
                  <a:pt x="1354214" y="157701"/>
                  <a:pt x="1351425" y="155482"/>
                  <a:pt x="1349396" y="152630"/>
                </a:cubicBezTo>
                <a:cubicBezTo>
                  <a:pt x="1347368" y="149778"/>
                  <a:pt x="1346354" y="146672"/>
                  <a:pt x="1346354" y="143376"/>
                </a:cubicBezTo>
                <a:lnTo>
                  <a:pt x="1360235" y="143376"/>
                </a:lnTo>
                <a:cubicBezTo>
                  <a:pt x="1360362" y="145975"/>
                  <a:pt x="1361313" y="147939"/>
                  <a:pt x="1363088" y="149334"/>
                </a:cubicBezTo>
                <a:cubicBezTo>
                  <a:pt x="1364862" y="150728"/>
                  <a:pt x="1367271" y="151426"/>
                  <a:pt x="1370250" y="151426"/>
                </a:cubicBezTo>
                <a:cubicBezTo>
                  <a:pt x="1373039" y="151426"/>
                  <a:pt x="1375194" y="150919"/>
                  <a:pt x="1376588" y="149841"/>
                </a:cubicBezTo>
                <a:cubicBezTo>
                  <a:pt x="1378046" y="148763"/>
                  <a:pt x="1378744" y="147369"/>
                  <a:pt x="1378744" y="145658"/>
                </a:cubicBezTo>
                <a:lnTo>
                  <a:pt x="1378807" y="145658"/>
                </a:lnTo>
                <a:cubicBezTo>
                  <a:pt x="1378807" y="143883"/>
                  <a:pt x="1377920" y="142488"/>
                  <a:pt x="1376145" y="141411"/>
                </a:cubicBezTo>
                <a:cubicBezTo>
                  <a:pt x="1374370" y="140397"/>
                  <a:pt x="1371518" y="139446"/>
                  <a:pt x="1367588" y="138685"/>
                </a:cubicBezTo>
                <a:cubicBezTo>
                  <a:pt x="1354594" y="135960"/>
                  <a:pt x="1348065" y="130445"/>
                  <a:pt x="1348065" y="122079"/>
                </a:cubicBezTo>
                <a:cubicBezTo>
                  <a:pt x="1348065" y="117198"/>
                  <a:pt x="1350094" y="113141"/>
                  <a:pt x="1354150" y="109909"/>
                </a:cubicBezTo>
                <a:cubicBezTo>
                  <a:pt x="1358144" y="106676"/>
                  <a:pt x="1363405" y="105028"/>
                  <a:pt x="1369933" y="105028"/>
                </a:cubicBezTo>
                <a:close/>
                <a:moveTo>
                  <a:pt x="1315042" y="105028"/>
                </a:moveTo>
                <a:cubicBezTo>
                  <a:pt x="1322014" y="105028"/>
                  <a:pt x="1327529" y="106676"/>
                  <a:pt x="1331712" y="109972"/>
                </a:cubicBezTo>
                <a:cubicBezTo>
                  <a:pt x="1335896" y="113268"/>
                  <a:pt x="1337987" y="117515"/>
                  <a:pt x="1337987" y="122712"/>
                </a:cubicBezTo>
                <a:lnTo>
                  <a:pt x="1323346" y="122712"/>
                </a:lnTo>
                <a:cubicBezTo>
                  <a:pt x="1323346" y="120621"/>
                  <a:pt x="1322648" y="118909"/>
                  <a:pt x="1321317" y="117515"/>
                </a:cubicBezTo>
                <a:cubicBezTo>
                  <a:pt x="1319986" y="116120"/>
                  <a:pt x="1317831" y="115486"/>
                  <a:pt x="1314979" y="115486"/>
                </a:cubicBezTo>
                <a:cubicBezTo>
                  <a:pt x="1312507" y="115486"/>
                  <a:pt x="1310605" y="116057"/>
                  <a:pt x="1309274" y="117134"/>
                </a:cubicBezTo>
                <a:cubicBezTo>
                  <a:pt x="1307943" y="118275"/>
                  <a:pt x="1307246" y="119670"/>
                  <a:pt x="1307246" y="121381"/>
                </a:cubicBezTo>
                <a:cubicBezTo>
                  <a:pt x="1307246" y="123029"/>
                  <a:pt x="1308006" y="124297"/>
                  <a:pt x="1309528" y="125311"/>
                </a:cubicBezTo>
                <a:cubicBezTo>
                  <a:pt x="1311049" y="126325"/>
                  <a:pt x="1313648" y="127149"/>
                  <a:pt x="1317324" y="127910"/>
                </a:cubicBezTo>
                <a:cubicBezTo>
                  <a:pt x="1320937" y="128671"/>
                  <a:pt x="1324043" y="129431"/>
                  <a:pt x="1326515" y="130382"/>
                </a:cubicBezTo>
                <a:cubicBezTo>
                  <a:pt x="1334248" y="133234"/>
                  <a:pt x="1338114" y="138115"/>
                  <a:pt x="1338114" y="145087"/>
                </a:cubicBezTo>
                <a:cubicBezTo>
                  <a:pt x="1338114" y="150095"/>
                  <a:pt x="1335959" y="154151"/>
                  <a:pt x="1331712" y="157194"/>
                </a:cubicBezTo>
                <a:cubicBezTo>
                  <a:pt x="1327402" y="160300"/>
                  <a:pt x="1321888" y="161821"/>
                  <a:pt x="1315105" y="161821"/>
                </a:cubicBezTo>
                <a:cubicBezTo>
                  <a:pt x="1310542" y="161821"/>
                  <a:pt x="1306422" y="160997"/>
                  <a:pt x="1302872" y="159349"/>
                </a:cubicBezTo>
                <a:cubicBezTo>
                  <a:pt x="1299323" y="157701"/>
                  <a:pt x="1296534" y="155482"/>
                  <a:pt x="1294505" y="152630"/>
                </a:cubicBezTo>
                <a:cubicBezTo>
                  <a:pt x="1292477" y="149778"/>
                  <a:pt x="1291463" y="146672"/>
                  <a:pt x="1291463" y="143376"/>
                </a:cubicBezTo>
                <a:lnTo>
                  <a:pt x="1305344" y="143376"/>
                </a:lnTo>
                <a:cubicBezTo>
                  <a:pt x="1305471" y="145975"/>
                  <a:pt x="1306422" y="147939"/>
                  <a:pt x="1308260" y="149334"/>
                </a:cubicBezTo>
                <a:cubicBezTo>
                  <a:pt x="1310035" y="150728"/>
                  <a:pt x="1312443" y="151426"/>
                  <a:pt x="1315422" y="151426"/>
                </a:cubicBezTo>
                <a:cubicBezTo>
                  <a:pt x="1318211" y="151426"/>
                  <a:pt x="1320303" y="150919"/>
                  <a:pt x="1321761" y="149841"/>
                </a:cubicBezTo>
                <a:cubicBezTo>
                  <a:pt x="1323219" y="148763"/>
                  <a:pt x="1323916" y="147369"/>
                  <a:pt x="1323916" y="145658"/>
                </a:cubicBezTo>
                <a:cubicBezTo>
                  <a:pt x="1323916" y="143883"/>
                  <a:pt x="1323029" y="142488"/>
                  <a:pt x="1321254" y="141411"/>
                </a:cubicBezTo>
                <a:cubicBezTo>
                  <a:pt x="1319479" y="140397"/>
                  <a:pt x="1316627" y="139446"/>
                  <a:pt x="1312697" y="138685"/>
                </a:cubicBezTo>
                <a:cubicBezTo>
                  <a:pt x="1299703" y="135960"/>
                  <a:pt x="1293174" y="130445"/>
                  <a:pt x="1293174" y="122079"/>
                </a:cubicBezTo>
                <a:cubicBezTo>
                  <a:pt x="1293174" y="117198"/>
                  <a:pt x="1295203" y="113141"/>
                  <a:pt x="1299259" y="109909"/>
                </a:cubicBezTo>
                <a:cubicBezTo>
                  <a:pt x="1303253" y="106676"/>
                  <a:pt x="1308577" y="105028"/>
                  <a:pt x="1315042" y="105028"/>
                </a:cubicBezTo>
                <a:close/>
                <a:moveTo>
                  <a:pt x="1264271" y="105028"/>
                </a:moveTo>
                <a:cubicBezTo>
                  <a:pt x="1270102" y="105028"/>
                  <a:pt x="1274413" y="106739"/>
                  <a:pt x="1277201" y="110162"/>
                </a:cubicBezTo>
                <a:cubicBezTo>
                  <a:pt x="1280054" y="113585"/>
                  <a:pt x="1281512" y="118656"/>
                  <a:pt x="1281575" y="125438"/>
                </a:cubicBezTo>
                <a:lnTo>
                  <a:pt x="1281575" y="160807"/>
                </a:lnTo>
                <a:lnTo>
                  <a:pt x="1266933" y="160807"/>
                </a:lnTo>
                <a:lnTo>
                  <a:pt x="1266933" y="125691"/>
                </a:lnTo>
                <a:cubicBezTo>
                  <a:pt x="1266933" y="122586"/>
                  <a:pt x="1266236" y="120304"/>
                  <a:pt x="1264905" y="118909"/>
                </a:cubicBezTo>
                <a:cubicBezTo>
                  <a:pt x="1263574" y="117515"/>
                  <a:pt x="1261292" y="116818"/>
                  <a:pt x="1258186" y="116818"/>
                </a:cubicBezTo>
                <a:cubicBezTo>
                  <a:pt x="1254066" y="116818"/>
                  <a:pt x="1251024" y="118592"/>
                  <a:pt x="1248932" y="122079"/>
                </a:cubicBezTo>
                <a:lnTo>
                  <a:pt x="1248932" y="160807"/>
                </a:lnTo>
                <a:lnTo>
                  <a:pt x="1234290" y="160807"/>
                </a:lnTo>
                <a:lnTo>
                  <a:pt x="1234290" y="106042"/>
                </a:lnTo>
                <a:lnTo>
                  <a:pt x="1248044" y="106042"/>
                </a:lnTo>
                <a:lnTo>
                  <a:pt x="1248108" y="106042"/>
                </a:lnTo>
                <a:lnTo>
                  <a:pt x="1248552" y="112381"/>
                </a:lnTo>
                <a:cubicBezTo>
                  <a:pt x="1252481" y="107500"/>
                  <a:pt x="1257742" y="105028"/>
                  <a:pt x="1264271" y="105028"/>
                </a:cubicBezTo>
                <a:close/>
                <a:moveTo>
                  <a:pt x="1198098" y="105028"/>
                </a:moveTo>
                <a:cubicBezTo>
                  <a:pt x="1205514" y="105028"/>
                  <a:pt x="1211536" y="107310"/>
                  <a:pt x="1216226" y="111810"/>
                </a:cubicBezTo>
                <a:cubicBezTo>
                  <a:pt x="1220916" y="116310"/>
                  <a:pt x="1223515" y="122459"/>
                  <a:pt x="1224022" y="130255"/>
                </a:cubicBezTo>
                <a:lnTo>
                  <a:pt x="1224149" y="133995"/>
                </a:lnTo>
                <a:cubicBezTo>
                  <a:pt x="1224149" y="142425"/>
                  <a:pt x="1221804" y="149144"/>
                  <a:pt x="1217113" y="154215"/>
                </a:cubicBezTo>
                <a:cubicBezTo>
                  <a:pt x="1212423" y="159285"/>
                  <a:pt x="1206148" y="161821"/>
                  <a:pt x="1198225" y="161821"/>
                </a:cubicBezTo>
                <a:cubicBezTo>
                  <a:pt x="1190302" y="161821"/>
                  <a:pt x="1184027" y="159285"/>
                  <a:pt x="1179336" y="154215"/>
                </a:cubicBezTo>
                <a:cubicBezTo>
                  <a:pt x="1174646" y="149144"/>
                  <a:pt x="1172237" y="142235"/>
                  <a:pt x="1172237" y="133551"/>
                </a:cubicBezTo>
                <a:lnTo>
                  <a:pt x="1172237" y="132917"/>
                </a:lnTo>
                <a:cubicBezTo>
                  <a:pt x="1172237" y="127466"/>
                  <a:pt x="1173251" y="122649"/>
                  <a:pt x="1175406" y="118402"/>
                </a:cubicBezTo>
                <a:cubicBezTo>
                  <a:pt x="1177498" y="114155"/>
                  <a:pt x="1180477" y="110859"/>
                  <a:pt x="1184407" y="108514"/>
                </a:cubicBezTo>
                <a:cubicBezTo>
                  <a:pt x="1188337" y="106169"/>
                  <a:pt x="1192900" y="105028"/>
                  <a:pt x="1198098" y="105028"/>
                </a:cubicBezTo>
                <a:close/>
                <a:moveTo>
                  <a:pt x="1102450" y="105028"/>
                </a:moveTo>
                <a:cubicBezTo>
                  <a:pt x="1104098" y="105028"/>
                  <a:pt x="1105619" y="105282"/>
                  <a:pt x="1107014" y="105662"/>
                </a:cubicBezTo>
                <a:lnTo>
                  <a:pt x="1106824" y="119728"/>
                </a:lnTo>
                <a:lnTo>
                  <a:pt x="1101626" y="119353"/>
                </a:lnTo>
                <a:cubicBezTo>
                  <a:pt x="1096111" y="119353"/>
                  <a:pt x="1092499" y="121254"/>
                  <a:pt x="1090724" y="124994"/>
                </a:cubicBezTo>
                <a:lnTo>
                  <a:pt x="1090724" y="160807"/>
                </a:lnTo>
                <a:lnTo>
                  <a:pt x="1076082" y="160807"/>
                </a:lnTo>
                <a:lnTo>
                  <a:pt x="1076082" y="106042"/>
                </a:lnTo>
                <a:lnTo>
                  <a:pt x="1089900" y="106042"/>
                </a:lnTo>
                <a:lnTo>
                  <a:pt x="1090280" y="112571"/>
                </a:lnTo>
                <a:cubicBezTo>
                  <a:pt x="1093259" y="107563"/>
                  <a:pt x="1097316" y="105028"/>
                  <a:pt x="1102450" y="105028"/>
                </a:cubicBezTo>
                <a:close/>
                <a:moveTo>
                  <a:pt x="1039572" y="105028"/>
                </a:moveTo>
                <a:cubicBezTo>
                  <a:pt x="1046988" y="105028"/>
                  <a:pt x="1053010" y="107310"/>
                  <a:pt x="1057700" y="111810"/>
                </a:cubicBezTo>
                <a:cubicBezTo>
                  <a:pt x="1062391" y="116310"/>
                  <a:pt x="1064989" y="122459"/>
                  <a:pt x="1065496" y="130255"/>
                </a:cubicBezTo>
                <a:lnTo>
                  <a:pt x="1065623" y="133995"/>
                </a:lnTo>
                <a:cubicBezTo>
                  <a:pt x="1065623" y="142425"/>
                  <a:pt x="1063278" y="149144"/>
                  <a:pt x="1058587" y="154215"/>
                </a:cubicBezTo>
                <a:cubicBezTo>
                  <a:pt x="1053897" y="159285"/>
                  <a:pt x="1047622" y="161821"/>
                  <a:pt x="1039699" y="161821"/>
                </a:cubicBezTo>
                <a:cubicBezTo>
                  <a:pt x="1031776" y="161821"/>
                  <a:pt x="1025501" y="159285"/>
                  <a:pt x="1020810" y="154215"/>
                </a:cubicBezTo>
                <a:cubicBezTo>
                  <a:pt x="1016120" y="149144"/>
                  <a:pt x="1013774" y="142235"/>
                  <a:pt x="1013774" y="133551"/>
                </a:cubicBezTo>
                <a:lnTo>
                  <a:pt x="1013774" y="132854"/>
                </a:lnTo>
                <a:lnTo>
                  <a:pt x="1013711" y="132917"/>
                </a:lnTo>
                <a:cubicBezTo>
                  <a:pt x="1013711" y="127466"/>
                  <a:pt x="1014789" y="122649"/>
                  <a:pt x="1016817" y="118402"/>
                </a:cubicBezTo>
                <a:cubicBezTo>
                  <a:pt x="1018909" y="114155"/>
                  <a:pt x="1021951" y="110859"/>
                  <a:pt x="1025881" y="108514"/>
                </a:cubicBezTo>
                <a:cubicBezTo>
                  <a:pt x="1029811" y="106169"/>
                  <a:pt x="1034374" y="105028"/>
                  <a:pt x="1039572" y="105028"/>
                </a:cubicBezTo>
                <a:close/>
                <a:moveTo>
                  <a:pt x="1500760" y="104965"/>
                </a:moveTo>
                <a:cubicBezTo>
                  <a:pt x="1507542" y="104965"/>
                  <a:pt x="1512866" y="106676"/>
                  <a:pt x="1516859" y="110099"/>
                </a:cubicBezTo>
                <a:cubicBezTo>
                  <a:pt x="1520789" y="113459"/>
                  <a:pt x="1522817" y="118276"/>
                  <a:pt x="1522817" y="124361"/>
                </a:cubicBezTo>
                <a:lnTo>
                  <a:pt x="1522817" y="148130"/>
                </a:lnTo>
                <a:cubicBezTo>
                  <a:pt x="1522817" y="153328"/>
                  <a:pt x="1523578" y="157257"/>
                  <a:pt x="1524972" y="159920"/>
                </a:cubicBezTo>
                <a:lnTo>
                  <a:pt x="1524972" y="160744"/>
                </a:lnTo>
                <a:lnTo>
                  <a:pt x="1510204" y="160744"/>
                </a:lnTo>
                <a:lnTo>
                  <a:pt x="1510140" y="160807"/>
                </a:lnTo>
                <a:cubicBezTo>
                  <a:pt x="1509443" y="159476"/>
                  <a:pt x="1509000" y="157828"/>
                  <a:pt x="1508683" y="155926"/>
                </a:cubicBezTo>
                <a:cubicBezTo>
                  <a:pt x="1505133" y="159856"/>
                  <a:pt x="1500506" y="161821"/>
                  <a:pt x="1494865" y="161821"/>
                </a:cubicBezTo>
                <a:cubicBezTo>
                  <a:pt x="1489477" y="161821"/>
                  <a:pt x="1485040" y="160237"/>
                  <a:pt x="1481554" y="157131"/>
                </a:cubicBezTo>
                <a:cubicBezTo>
                  <a:pt x="1478004" y="154025"/>
                  <a:pt x="1476293" y="150095"/>
                  <a:pt x="1476293" y="145404"/>
                </a:cubicBezTo>
                <a:cubicBezTo>
                  <a:pt x="1476293" y="139636"/>
                  <a:pt x="1478448" y="135136"/>
                  <a:pt x="1482758" y="132030"/>
                </a:cubicBezTo>
                <a:cubicBezTo>
                  <a:pt x="1487068" y="128924"/>
                  <a:pt x="1493280" y="127340"/>
                  <a:pt x="1501393" y="127340"/>
                </a:cubicBezTo>
                <a:lnTo>
                  <a:pt x="1508112" y="127340"/>
                </a:lnTo>
                <a:lnTo>
                  <a:pt x="1508112" y="124171"/>
                </a:lnTo>
                <a:cubicBezTo>
                  <a:pt x="1508112" y="121635"/>
                  <a:pt x="1507478" y="119607"/>
                  <a:pt x="1506147" y="118086"/>
                </a:cubicBezTo>
                <a:cubicBezTo>
                  <a:pt x="1504816" y="116564"/>
                  <a:pt x="1502788" y="115804"/>
                  <a:pt x="1499999" y="115804"/>
                </a:cubicBezTo>
                <a:cubicBezTo>
                  <a:pt x="1497527" y="115804"/>
                  <a:pt x="1495625" y="116374"/>
                  <a:pt x="1494231" y="117579"/>
                </a:cubicBezTo>
                <a:cubicBezTo>
                  <a:pt x="1492836" y="118783"/>
                  <a:pt x="1492139" y="120367"/>
                  <a:pt x="1492139" y="122459"/>
                </a:cubicBezTo>
                <a:lnTo>
                  <a:pt x="1477497" y="122459"/>
                </a:lnTo>
                <a:cubicBezTo>
                  <a:pt x="1477497" y="119290"/>
                  <a:pt x="1478448" y="116374"/>
                  <a:pt x="1480413" y="113649"/>
                </a:cubicBezTo>
                <a:cubicBezTo>
                  <a:pt x="1482378" y="110987"/>
                  <a:pt x="1485103" y="108831"/>
                  <a:pt x="1488716" y="107310"/>
                </a:cubicBezTo>
                <a:cubicBezTo>
                  <a:pt x="1492329" y="105789"/>
                  <a:pt x="1496323" y="104965"/>
                  <a:pt x="1500760" y="104965"/>
                </a:cubicBezTo>
                <a:close/>
                <a:moveTo>
                  <a:pt x="1538411" y="92605"/>
                </a:moveTo>
                <a:lnTo>
                  <a:pt x="1553052" y="92605"/>
                </a:lnTo>
                <a:lnTo>
                  <a:pt x="1553052" y="106043"/>
                </a:lnTo>
                <a:lnTo>
                  <a:pt x="1562433" y="106043"/>
                </a:lnTo>
                <a:lnTo>
                  <a:pt x="1562433" y="116755"/>
                </a:lnTo>
                <a:lnTo>
                  <a:pt x="1553052" y="116755"/>
                </a:lnTo>
                <a:lnTo>
                  <a:pt x="1553052" y="144073"/>
                </a:lnTo>
                <a:cubicBezTo>
                  <a:pt x="1553052" y="146102"/>
                  <a:pt x="1553433" y="147560"/>
                  <a:pt x="1554193" y="148447"/>
                </a:cubicBezTo>
                <a:cubicBezTo>
                  <a:pt x="1554954" y="149334"/>
                  <a:pt x="1556475" y="149778"/>
                  <a:pt x="1558630" y="149778"/>
                </a:cubicBezTo>
                <a:cubicBezTo>
                  <a:pt x="1560278" y="149778"/>
                  <a:pt x="1561673" y="149651"/>
                  <a:pt x="1562940" y="149398"/>
                </a:cubicBezTo>
                <a:lnTo>
                  <a:pt x="1562940" y="160490"/>
                </a:lnTo>
                <a:cubicBezTo>
                  <a:pt x="1560088" y="161377"/>
                  <a:pt x="1557109" y="161821"/>
                  <a:pt x="1554066" y="161821"/>
                </a:cubicBezTo>
                <a:cubicBezTo>
                  <a:pt x="1543798" y="161821"/>
                  <a:pt x="1538601" y="156624"/>
                  <a:pt x="1538411" y="146292"/>
                </a:cubicBezTo>
                <a:lnTo>
                  <a:pt x="1538411" y="116755"/>
                </a:lnTo>
                <a:lnTo>
                  <a:pt x="1530424" y="116755"/>
                </a:lnTo>
                <a:lnTo>
                  <a:pt x="1530424" y="106043"/>
                </a:lnTo>
                <a:lnTo>
                  <a:pt x="1538411" y="106043"/>
                </a:lnTo>
                <a:close/>
                <a:moveTo>
                  <a:pt x="1406823" y="92605"/>
                </a:moveTo>
                <a:lnTo>
                  <a:pt x="1421465" y="92605"/>
                </a:lnTo>
                <a:lnTo>
                  <a:pt x="1421465" y="106043"/>
                </a:lnTo>
                <a:lnTo>
                  <a:pt x="1430846" y="106043"/>
                </a:lnTo>
                <a:lnTo>
                  <a:pt x="1430846" y="116755"/>
                </a:lnTo>
                <a:lnTo>
                  <a:pt x="1421465" y="116755"/>
                </a:lnTo>
                <a:lnTo>
                  <a:pt x="1421465" y="144073"/>
                </a:lnTo>
                <a:cubicBezTo>
                  <a:pt x="1421465" y="146102"/>
                  <a:pt x="1421846" y="147560"/>
                  <a:pt x="1422606" y="148447"/>
                </a:cubicBezTo>
                <a:cubicBezTo>
                  <a:pt x="1423367" y="149334"/>
                  <a:pt x="1424888" y="149778"/>
                  <a:pt x="1427043" y="149778"/>
                </a:cubicBezTo>
                <a:cubicBezTo>
                  <a:pt x="1428691" y="149778"/>
                  <a:pt x="1430086" y="149651"/>
                  <a:pt x="1431353" y="149398"/>
                </a:cubicBezTo>
                <a:lnTo>
                  <a:pt x="1431353" y="160490"/>
                </a:lnTo>
                <a:cubicBezTo>
                  <a:pt x="1428501" y="161377"/>
                  <a:pt x="1425522" y="161821"/>
                  <a:pt x="1422479" y="161821"/>
                </a:cubicBezTo>
                <a:cubicBezTo>
                  <a:pt x="1412211" y="161821"/>
                  <a:pt x="1407014" y="156624"/>
                  <a:pt x="1406823" y="146292"/>
                </a:cubicBezTo>
                <a:lnTo>
                  <a:pt x="1406823" y="116755"/>
                </a:lnTo>
                <a:lnTo>
                  <a:pt x="1398837" y="116755"/>
                </a:lnTo>
                <a:lnTo>
                  <a:pt x="1398837" y="106043"/>
                </a:lnTo>
                <a:lnTo>
                  <a:pt x="1406823" y="106043"/>
                </a:lnTo>
                <a:close/>
                <a:moveTo>
                  <a:pt x="959644" y="87090"/>
                </a:moveTo>
                <a:lnTo>
                  <a:pt x="1007626" y="87090"/>
                </a:lnTo>
                <a:lnTo>
                  <a:pt x="1007626" y="99387"/>
                </a:lnTo>
                <a:lnTo>
                  <a:pt x="974856" y="99387"/>
                </a:lnTo>
                <a:lnTo>
                  <a:pt x="974856" y="118465"/>
                </a:lnTo>
                <a:lnTo>
                  <a:pt x="1004013" y="118465"/>
                </a:lnTo>
                <a:lnTo>
                  <a:pt x="1004013" y="130699"/>
                </a:lnTo>
                <a:lnTo>
                  <a:pt x="974856" y="130699"/>
                </a:lnTo>
                <a:lnTo>
                  <a:pt x="974856" y="160806"/>
                </a:lnTo>
                <a:lnTo>
                  <a:pt x="959644" y="160806"/>
                </a:lnTo>
                <a:close/>
                <a:moveTo>
                  <a:pt x="1698520" y="84365"/>
                </a:moveTo>
                <a:cubicBezTo>
                  <a:pt x="1701055" y="84365"/>
                  <a:pt x="1703020" y="85062"/>
                  <a:pt x="1704478" y="86520"/>
                </a:cubicBezTo>
                <a:cubicBezTo>
                  <a:pt x="1705936" y="87915"/>
                  <a:pt x="1706697" y="89753"/>
                  <a:pt x="1706697" y="91908"/>
                </a:cubicBezTo>
                <a:cubicBezTo>
                  <a:pt x="1706697" y="94063"/>
                  <a:pt x="1705936" y="95964"/>
                  <a:pt x="1704478" y="97359"/>
                </a:cubicBezTo>
                <a:cubicBezTo>
                  <a:pt x="1702957" y="98817"/>
                  <a:pt x="1700992" y="99514"/>
                  <a:pt x="1698520" y="99514"/>
                </a:cubicBezTo>
                <a:cubicBezTo>
                  <a:pt x="1696048" y="99514"/>
                  <a:pt x="1694083" y="98817"/>
                  <a:pt x="1692562" y="97359"/>
                </a:cubicBezTo>
                <a:cubicBezTo>
                  <a:pt x="1691041" y="95964"/>
                  <a:pt x="1690280" y="94126"/>
                  <a:pt x="1690280" y="91908"/>
                </a:cubicBezTo>
                <a:cubicBezTo>
                  <a:pt x="1690280" y="89689"/>
                  <a:pt x="1691041" y="87915"/>
                  <a:pt x="1692498" y="86520"/>
                </a:cubicBezTo>
                <a:cubicBezTo>
                  <a:pt x="1693956" y="85126"/>
                  <a:pt x="1695985" y="84365"/>
                  <a:pt x="1698520" y="84365"/>
                </a:cubicBezTo>
                <a:close/>
                <a:moveTo>
                  <a:pt x="1774328" y="83097"/>
                </a:moveTo>
                <a:lnTo>
                  <a:pt x="1788907" y="83097"/>
                </a:lnTo>
                <a:lnTo>
                  <a:pt x="1788907" y="126135"/>
                </a:lnTo>
                <a:lnTo>
                  <a:pt x="1791759" y="122522"/>
                </a:lnTo>
                <a:lnTo>
                  <a:pt x="1805767" y="106042"/>
                </a:lnTo>
                <a:lnTo>
                  <a:pt x="1823324" y="106042"/>
                </a:lnTo>
                <a:lnTo>
                  <a:pt x="1803548" y="128861"/>
                </a:lnTo>
                <a:lnTo>
                  <a:pt x="1825036" y="160807"/>
                </a:lnTo>
                <a:lnTo>
                  <a:pt x="1808239" y="160807"/>
                </a:lnTo>
                <a:lnTo>
                  <a:pt x="1794167" y="138876"/>
                </a:lnTo>
                <a:lnTo>
                  <a:pt x="1788907" y="144137"/>
                </a:lnTo>
                <a:lnTo>
                  <a:pt x="1788907" y="160807"/>
                </a:lnTo>
                <a:lnTo>
                  <a:pt x="1774328" y="160807"/>
                </a:lnTo>
                <a:close/>
                <a:moveTo>
                  <a:pt x="673399" y="83097"/>
                </a:moveTo>
                <a:lnTo>
                  <a:pt x="673399" y="424044"/>
                </a:lnTo>
                <a:lnTo>
                  <a:pt x="743630" y="424044"/>
                </a:lnTo>
                <a:lnTo>
                  <a:pt x="743630" y="83097"/>
                </a:lnTo>
                <a:close/>
                <a:moveTo>
                  <a:pt x="382654" y="83097"/>
                </a:moveTo>
                <a:lnTo>
                  <a:pt x="382654" y="424044"/>
                </a:lnTo>
                <a:lnTo>
                  <a:pt x="452884" y="424044"/>
                </a:lnTo>
                <a:lnTo>
                  <a:pt x="452884" y="284724"/>
                </a:lnTo>
                <a:lnTo>
                  <a:pt x="587767" y="284724"/>
                </a:lnTo>
                <a:lnTo>
                  <a:pt x="587767" y="228058"/>
                </a:lnTo>
                <a:lnTo>
                  <a:pt x="452884" y="228058"/>
                </a:lnTo>
                <a:lnTo>
                  <a:pt x="452884" y="140017"/>
                </a:lnTo>
                <a:lnTo>
                  <a:pt x="604627" y="140017"/>
                </a:lnTo>
                <a:lnTo>
                  <a:pt x="604627" y="83097"/>
                </a:lnTo>
                <a:close/>
                <a:moveTo>
                  <a:pt x="96345" y="83097"/>
                </a:moveTo>
                <a:lnTo>
                  <a:pt x="96345" y="424044"/>
                </a:lnTo>
                <a:lnTo>
                  <a:pt x="166575" y="424044"/>
                </a:lnTo>
                <a:lnTo>
                  <a:pt x="166575" y="284724"/>
                </a:lnTo>
                <a:lnTo>
                  <a:pt x="301458" y="284724"/>
                </a:lnTo>
                <a:lnTo>
                  <a:pt x="301458" y="228058"/>
                </a:lnTo>
                <a:lnTo>
                  <a:pt x="166575" y="228058"/>
                </a:lnTo>
                <a:lnTo>
                  <a:pt x="166575" y="140017"/>
                </a:lnTo>
                <a:lnTo>
                  <a:pt x="318318" y="140017"/>
                </a:lnTo>
                <a:lnTo>
                  <a:pt x="318318" y="83097"/>
                </a:lnTo>
                <a:close/>
                <a:moveTo>
                  <a:pt x="1146946" y="83034"/>
                </a:moveTo>
                <a:lnTo>
                  <a:pt x="1161652" y="83034"/>
                </a:lnTo>
                <a:lnTo>
                  <a:pt x="1161652" y="160744"/>
                </a:lnTo>
                <a:lnTo>
                  <a:pt x="1148468" y="160744"/>
                </a:lnTo>
                <a:lnTo>
                  <a:pt x="1147770" y="154912"/>
                </a:lnTo>
                <a:cubicBezTo>
                  <a:pt x="1144094" y="159476"/>
                  <a:pt x="1139404" y="161758"/>
                  <a:pt x="1133699" y="161758"/>
                </a:cubicBezTo>
                <a:cubicBezTo>
                  <a:pt x="1127234" y="161758"/>
                  <a:pt x="1122100" y="159222"/>
                  <a:pt x="1118170" y="154152"/>
                </a:cubicBezTo>
                <a:cubicBezTo>
                  <a:pt x="1114303" y="149081"/>
                  <a:pt x="1112338" y="141982"/>
                  <a:pt x="1112338" y="132981"/>
                </a:cubicBezTo>
                <a:lnTo>
                  <a:pt x="1112275" y="133045"/>
                </a:lnTo>
                <a:cubicBezTo>
                  <a:pt x="1112275" y="124488"/>
                  <a:pt x="1114177" y="117705"/>
                  <a:pt x="1118043" y="112635"/>
                </a:cubicBezTo>
                <a:cubicBezTo>
                  <a:pt x="1121846" y="107564"/>
                  <a:pt x="1127107" y="105029"/>
                  <a:pt x="1133762" y="105029"/>
                </a:cubicBezTo>
                <a:cubicBezTo>
                  <a:pt x="1139087" y="105029"/>
                  <a:pt x="1143524" y="107057"/>
                  <a:pt x="1146946" y="110987"/>
                </a:cubicBezTo>
                <a:close/>
                <a:moveTo>
                  <a:pt x="0" y="0"/>
                </a:moveTo>
                <a:lnTo>
                  <a:pt x="839974" y="0"/>
                </a:lnTo>
                <a:lnTo>
                  <a:pt x="839974" y="507078"/>
                </a:lnTo>
                <a:lnTo>
                  <a:pt x="0" y="507078"/>
                </a:lnTo>
                <a:close/>
              </a:path>
            </a:pathLst>
          </a:custGeom>
          <a:solidFill>
            <a:schemeClr val="bg1"/>
          </a:solidFill>
          <a:ln w="0" cap="flat">
            <a:noFill/>
            <a:prstDash val="solid"/>
            <a:miter/>
          </a:ln>
        </p:spPr>
        <p:txBody>
          <a:bodyPr rtlCol="0" anchor="ctr"/>
          <a:lstStyle/>
          <a:p>
            <a:endParaRPr lang="sv-SE" sz="1350"/>
          </a:p>
        </p:txBody>
      </p:sp>
    </p:spTree>
    <p:extLst>
      <p:ext uri="{BB962C8B-B14F-4D97-AF65-F5344CB8AC3E}">
        <p14:creationId xmlns:p14="http://schemas.microsoft.com/office/powerpoint/2010/main" val="1181959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09174ECB-8F98-404F-B7AF-425FDC54D62B}" type="datetime1">
              <a:rPr lang="sv-SE" smtClean="0"/>
              <a:t>2024-05-30</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r>
              <a:rPr lang="sv-SE"/>
              <a:t>Sidfot</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337905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Slut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1450181" y="2097089"/>
            <a:ext cx="6242448" cy="2693987"/>
          </a:xfrm>
        </p:spPr>
        <p:txBody>
          <a:bodyPr anchor="ctr"/>
          <a:lstStyle>
            <a:lvl1pPr algn="ctr">
              <a:defRPr sz="3300">
                <a:solidFill>
                  <a:schemeClr val="accent3"/>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a:xfrm>
            <a:off x="6916341" y="6987064"/>
            <a:ext cx="1373267" cy="130175"/>
          </a:xfrm>
        </p:spPr>
        <p:txBody>
          <a:bodyPr/>
          <a:lstStyle>
            <a:lvl1pPr>
              <a:defRPr>
                <a:solidFill>
                  <a:srgbClr val="A6A6A6">
                    <a:alpha val="0"/>
                  </a:srgbClr>
                </a:solidFill>
              </a:defRPr>
            </a:lvl1pPr>
          </a:lstStyle>
          <a:p>
            <a:fld id="{C55731D3-582D-413A-86AF-8780A00540EC}" type="datetime1">
              <a:rPr lang="sv-SE" smtClean="0"/>
              <a:pPr/>
              <a:t>2024-05-30</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a:xfrm>
            <a:off x="1450181" y="6987064"/>
            <a:ext cx="3086100" cy="130175"/>
          </a:xfrm>
        </p:spPr>
        <p:txBody>
          <a:bodyPr/>
          <a:lstStyle>
            <a:lvl1pPr>
              <a:defRPr>
                <a:solidFill>
                  <a:srgbClr val="A6A6A6">
                    <a:alpha val="0"/>
                  </a:srgbClr>
                </a:solidFill>
              </a:defRPr>
            </a:lvl1pPr>
          </a:lstStyle>
          <a:p>
            <a:r>
              <a:rPr lang="sv-SE"/>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a:xfrm>
            <a:off x="8315326" y="6987064"/>
            <a:ext cx="288131" cy="130175"/>
          </a:xfrm>
        </p:spPr>
        <p:txBody>
          <a:bodyPr/>
          <a:lstStyle>
            <a:lvl1pPr>
              <a:defRPr>
                <a:solidFill>
                  <a:srgbClr val="A6A6A6">
                    <a:alpha val="0"/>
                  </a:srgb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069798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257300" y="2344088"/>
            <a:ext cx="6629400" cy="1650452"/>
          </a:xfrm>
          <a:prstGeom prst="rect">
            <a:avLst/>
          </a:prstGeom>
          <a:noFill/>
        </p:spPr>
        <p:txBody>
          <a:bodyPr wrap="square" rtlCol="0">
            <a:spAutoFit/>
          </a:bodyPr>
          <a:lstStyle/>
          <a:p>
            <a:pPr algn="ctr">
              <a:lnSpc>
                <a:spcPct val="90000"/>
              </a:lnSpc>
            </a:pPr>
            <a:r>
              <a:rPr lang="sv-SE" sz="3750" b="1" kern="1200">
                <a:solidFill>
                  <a:schemeClr val="tx1"/>
                </a:solidFill>
                <a:latin typeface="+mj-lt"/>
                <a:ea typeface="+mj-ea"/>
                <a:cs typeface="+mj-cs"/>
              </a:rPr>
              <a:t>Sidor efter denna sida tillhör ej mallen. Byt istället till en layout innan denna sida.</a:t>
            </a:r>
          </a:p>
        </p:txBody>
      </p:sp>
    </p:spTree>
    <p:extLst>
      <p:ext uri="{BB962C8B-B14F-4D97-AF65-F5344CB8AC3E}">
        <p14:creationId xmlns:p14="http://schemas.microsoft.com/office/powerpoint/2010/main" val="41685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CB7B2C9B-D310-87D4-80D5-5A04D178373D}"/>
              </a:ext>
            </a:extLst>
          </p:cNvPr>
          <p:cNvSpPr>
            <a:spLocks noGrp="1"/>
          </p:cNvSpPr>
          <p:nvPr>
            <p:ph type="title"/>
          </p:nvPr>
        </p:nvSpPr>
        <p:spPr>
          <a:xfrm>
            <a:off x="1450181" y="935039"/>
            <a:ext cx="7153276" cy="1162051"/>
          </a:xfrm>
        </p:spPr>
        <p:txBody>
          <a:bodyPr anchor="b" anchorCtr="0"/>
          <a:lstStyle>
            <a:lvl1pPr>
              <a:defRPr sz="2700" spc="-68" baseline="0">
                <a:latin typeface="Roboto Medium" panose="02000000000000000000" pitchFamily="2" charset="0"/>
                <a:ea typeface="Roboto Medium" panose="02000000000000000000" pitchFamily="2" charset="0"/>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1450181" y="2631989"/>
            <a:ext cx="4420791" cy="2159086"/>
          </a:xfrm>
        </p:spPr>
        <p:txBody>
          <a:bodyPr/>
          <a:lstStyle>
            <a:lvl1pPr marL="0" indent="0">
              <a:buNone/>
              <a:defRPr sz="12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B1FCCA15-AF62-5EA5-805D-D7FEEDBFC036}"/>
              </a:ext>
            </a:extLst>
          </p:cNvPr>
          <p:cNvSpPr>
            <a:spLocks noGrp="1"/>
          </p:cNvSpPr>
          <p:nvPr>
            <p:ph type="pic" sz="quarter" idx="13" hasCustomPrompt="1"/>
          </p:nvPr>
        </p:nvSpPr>
        <p:spPr>
          <a:xfrm>
            <a:off x="538162" y="1374646"/>
            <a:ext cx="628340" cy="839128"/>
          </a:xfrm>
          <a:prstGeom prst="ellipse">
            <a:avLst/>
          </a:prstGeom>
        </p:spPr>
        <p:txBody>
          <a:bodyPr/>
          <a:lstStyle>
            <a:lvl1pPr marL="0" indent="0" algn="ctr">
              <a:buNone/>
              <a:defRPr/>
            </a:lvl1pPr>
          </a:lstStyle>
          <a:p>
            <a:r>
              <a:rPr lang="sv-SE"/>
              <a:t>Ikon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E63EF839-B6F3-4625-A412-97BBE2439695}" type="datetime1">
              <a:rPr lang="sv-SE" smtClean="0"/>
              <a:t>2024-05-30</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22646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5B8DE339-558C-6449-E404-4BABB28CEF31}"/>
              </a:ext>
            </a:extLst>
          </p:cNvPr>
          <p:cNvSpPr>
            <a:spLocks noGrp="1"/>
          </p:cNvSpPr>
          <p:nvPr>
            <p:ph type="ctrTitle"/>
          </p:nvPr>
        </p:nvSpPr>
        <p:spPr>
          <a:xfrm>
            <a:off x="1450181" y="2100264"/>
            <a:ext cx="5331618" cy="1227823"/>
          </a:xfrm>
        </p:spPr>
        <p:txBody>
          <a:bodyPr anchor="b"/>
          <a:lstStyle>
            <a:lvl1pPr algn="l">
              <a:defRPr sz="3600">
                <a:solidFill>
                  <a:schemeClr val="accent3"/>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a:xfrm>
            <a:off x="6916341" y="6987064"/>
            <a:ext cx="1373267" cy="130175"/>
          </a:xfrm>
        </p:spPr>
        <p:txBody>
          <a:bodyPr/>
          <a:lstStyle>
            <a:lvl1pPr>
              <a:defRPr>
                <a:solidFill>
                  <a:srgbClr val="A6A6A6">
                    <a:alpha val="0"/>
                  </a:srgbClr>
                </a:solidFill>
              </a:defRPr>
            </a:lvl1pPr>
          </a:lstStyle>
          <a:p>
            <a:fld id="{C55731D3-582D-413A-86AF-8780A00540EC}" type="datetime1">
              <a:rPr lang="sv-SE" smtClean="0"/>
              <a:pPr/>
              <a:t>2024-05-30</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a:xfrm>
            <a:off x="1450181" y="6987064"/>
            <a:ext cx="3086100" cy="130175"/>
          </a:xfrm>
        </p:spPr>
        <p:txBody>
          <a:bodyPr/>
          <a:lstStyle>
            <a:lvl1pPr>
              <a:defRPr>
                <a:solidFill>
                  <a:srgbClr val="A6A6A6">
                    <a:alpha val="0"/>
                  </a:srgbClr>
                </a:solidFill>
              </a:defRPr>
            </a:lvl1pPr>
          </a:lstStyle>
          <a:p>
            <a:r>
              <a:rPr lang="sv-SE"/>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a:xfrm>
            <a:off x="8315326" y="6987064"/>
            <a:ext cx="288131" cy="130175"/>
          </a:xfrm>
        </p:spPr>
        <p:txBody>
          <a:bodyPr/>
          <a:lstStyle>
            <a:lvl1pPr>
              <a:defRPr>
                <a:solidFill>
                  <a:srgbClr val="A6A6A6">
                    <a:alpha val="0"/>
                  </a:srgb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00322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539354" y="935039"/>
            <a:ext cx="4420791" cy="70619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1450182" y="2097087"/>
            <a:ext cx="3509963" cy="4040188"/>
          </a:xfrm>
        </p:spPr>
        <p:txBody>
          <a:bodyPr/>
          <a:lstStyle>
            <a:lvl1pPr marL="257175" indent="-257175">
              <a:buFont typeface="+mj-lt"/>
              <a:buAutoNum type="arabicPeriod"/>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 9">
            <a:extLst>
              <a:ext uri="{FF2B5EF4-FFF2-40B4-BE49-F238E27FC236}">
                <a16:creationId xmlns:a16="http://schemas.microsoft.com/office/drawing/2014/main" id="{5E0870F8-8D90-2BEE-9671-6E8A9E660BFB}"/>
              </a:ext>
            </a:extLst>
          </p:cNvPr>
          <p:cNvSpPr>
            <a:spLocks noGrp="1"/>
          </p:cNvSpPr>
          <p:nvPr>
            <p:ph type="pic" sz="quarter" idx="13"/>
          </p:nvPr>
        </p:nvSpPr>
        <p:spPr>
          <a:xfrm>
            <a:off x="5094685" y="1"/>
            <a:ext cx="4049315" cy="6856413"/>
          </a:xfrm>
        </p:spPr>
        <p:txBody>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AE42807-8A43-4152-B648-FE0CAF51F460}" type="datetime1">
              <a:rPr lang="sv-SE" smtClean="0"/>
              <a:t>2024-05-30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3973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539353" y="2097087"/>
            <a:ext cx="8064104"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846B740-657F-4C2C-80D1-E1F2958F5227}" type="datetime1">
              <a:rPr lang="sv-SE" smtClean="0"/>
              <a:t>2024-05-30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37498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 indra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1450182" y="2097087"/>
            <a:ext cx="7153275"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846B740-657F-4C2C-80D1-E1F2958F5227}" type="datetime1">
              <a:rPr lang="sv-SE" smtClean="0"/>
              <a:t>2024-05-30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415735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delar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1450182" y="2097087"/>
            <a:ext cx="3508772"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a:extLst>
              <a:ext uri="{FF2B5EF4-FFF2-40B4-BE49-F238E27FC236}">
                <a16:creationId xmlns:a16="http://schemas.microsoft.com/office/drawing/2014/main" id="{C4F81747-6923-DA87-88CC-6D7A04FC3D3B}"/>
              </a:ext>
            </a:extLst>
          </p:cNvPr>
          <p:cNvSpPr>
            <a:spLocks noGrp="1"/>
          </p:cNvSpPr>
          <p:nvPr>
            <p:ph idx="13"/>
          </p:nvPr>
        </p:nvSpPr>
        <p:spPr>
          <a:xfrm>
            <a:off x="5094685" y="2097087"/>
            <a:ext cx="3508772"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A9355583-44ED-4D3A-A1B9-EEEF3CE17B44}" type="datetime1">
              <a:rPr lang="sv-SE" smtClean="0"/>
              <a:t>2024-05-30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87849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delar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539354" y="2097087"/>
            <a:ext cx="3896320"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a:extLst>
              <a:ext uri="{FF2B5EF4-FFF2-40B4-BE49-F238E27FC236}">
                <a16:creationId xmlns:a16="http://schemas.microsoft.com/office/drawing/2014/main" id="{1C34FB9F-964D-9A48-2E53-167AE9B5CE1E}"/>
              </a:ext>
            </a:extLst>
          </p:cNvPr>
          <p:cNvSpPr>
            <a:spLocks noGrp="1"/>
          </p:cNvSpPr>
          <p:nvPr>
            <p:ph idx="13"/>
          </p:nvPr>
        </p:nvSpPr>
        <p:spPr>
          <a:xfrm>
            <a:off x="4707136" y="2097087"/>
            <a:ext cx="3896320"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4E0A7CC9-4FC5-4D58-903B-6981AF7735E8}" type="datetime1">
              <a:rPr lang="sv-SE" smtClean="0"/>
              <a:t>2024-05-30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76468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4E3"/>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539353" y="935039"/>
            <a:ext cx="8064104" cy="706193"/>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539354" y="2097088"/>
            <a:ext cx="8064103" cy="399446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6916341" y="6360899"/>
            <a:ext cx="1373267" cy="130175"/>
          </a:xfrm>
          <a:prstGeom prst="rect">
            <a:avLst/>
          </a:prstGeom>
        </p:spPr>
        <p:txBody>
          <a:bodyPr vert="horz" lIns="0" tIns="0" rIns="0" bIns="0" rtlCol="0" anchor="t">
            <a:noAutofit/>
          </a:bodyPr>
          <a:lstStyle>
            <a:lvl1pPr algn="r">
              <a:defRPr sz="750">
                <a:solidFill>
                  <a:srgbClr val="A6A6A6"/>
                </a:solidFill>
              </a:defRPr>
            </a:lvl1pPr>
          </a:lstStyle>
          <a:p>
            <a:fld id="{C253D0A5-A683-4021-9662-3BC43B9F5E1E}" type="datetime1">
              <a:rPr lang="sv-SE" smtClean="0"/>
              <a:t>2024-05-30</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1450181" y="6360899"/>
            <a:ext cx="3086100" cy="130175"/>
          </a:xfrm>
          <a:prstGeom prst="rect">
            <a:avLst/>
          </a:prstGeom>
        </p:spPr>
        <p:txBody>
          <a:bodyPr vert="horz" lIns="0" tIns="0" rIns="0" bIns="0" rtlCol="0" anchor="t">
            <a:noAutofit/>
          </a:bodyPr>
          <a:lstStyle>
            <a:lvl1pPr algn="l">
              <a:defRPr sz="600" cap="all" spc="23" baseline="0">
                <a:solidFill>
                  <a:srgbClr val="A6A6A6"/>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315326" y="6360899"/>
            <a:ext cx="288131" cy="130175"/>
          </a:xfrm>
          <a:prstGeom prst="rect">
            <a:avLst/>
          </a:prstGeom>
        </p:spPr>
        <p:txBody>
          <a:bodyPr vert="horz" lIns="0" tIns="0" rIns="0" bIns="0" rtlCol="0" anchor="t">
            <a:noAutofit/>
          </a:bodyPr>
          <a:lstStyle>
            <a:lvl1pPr algn="r">
              <a:defRPr sz="750">
                <a:solidFill>
                  <a:srgbClr val="A6A6A6"/>
                </a:solidFill>
              </a:defRPr>
            </a:lvl1pPr>
          </a:lstStyle>
          <a:p>
            <a:fld id="{AE086683-F536-42AB-ABBC-F4803DFE8DBC}" type="slidenum">
              <a:rPr lang="sv-SE" smtClean="0"/>
              <a:pPr/>
              <a:t>‹#›</a:t>
            </a:fld>
            <a:endParaRPr lang="sv-SE"/>
          </a:p>
        </p:txBody>
      </p:sp>
      <p:sp>
        <p:nvSpPr>
          <p:cNvPr id="9" name="textruta 8">
            <a:extLst>
              <a:ext uri="{FF2B5EF4-FFF2-40B4-BE49-F238E27FC236}">
                <a16:creationId xmlns:a16="http://schemas.microsoft.com/office/drawing/2014/main" id="{E7BDA995-ACEA-5EBE-C679-C0436FB6DBA3}"/>
              </a:ext>
            </a:extLst>
          </p:cNvPr>
          <p:cNvSpPr txBox="1"/>
          <p:nvPr userDrawn="1"/>
        </p:nvSpPr>
        <p:spPr>
          <a:xfrm>
            <a:off x="539353" y="6360898"/>
            <a:ext cx="893852" cy="115416"/>
          </a:xfrm>
          <a:prstGeom prst="rect">
            <a:avLst/>
          </a:prstGeom>
          <a:noFill/>
        </p:spPr>
        <p:txBody>
          <a:bodyPr wrap="square" lIns="0" tIns="0" rIns="0" bIns="0" rtlCol="0">
            <a:spAutoFit/>
          </a:bodyPr>
          <a:lstStyle/>
          <a:p>
            <a:pPr algn="l"/>
            <a:r>
              <a:rPr lang="sv-SE" sz="750">
                <a:solidFill>
                  <a:srgbClr val="797979"/>
                </a:solidFill>
                <a:latin typeface="Roboto Bold" panose="02000000000000000000" pitchFamily="2" charset="0"/>
                <a:ea typeface="Roboto Bold" panose="02000000000000000000" pitchFamily="2" charset="0"/>
              </a:rPr>
              <a:t>FFI</a:t>
            </a:r>
          </a:p>
        </p:txBody>
      </p:sp>
    </p:spTree>
    <p:extLst>
      <p:ext uri="{BB962C8B-B14F-4D97-AF65-F5344CB8AC3E}">
        <p14:creationId xmlns:p14="http://schemas.microsoft.com/office/powerpoint/2010/main" val="1387381418"/>
      </p:ext>
    </p:extLst>
  </p:cSld>
  <p:clrMap bg1="lt1" tx1="dk1" bg2="lt2" tx2="dk2" accent1="accent1" accent2="accent2" accent3="accent3" accent4="accent4" accent5="accent5" accent6="accent6" hlink="hlink" folHlink="folHlink"/>
  <p:sldLayoutIdLst>
    <p:sldLayoutId id="214748368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dt="0"/>
  <p:txStyles>
    <p:titleStyle>
      <a:lvl1pPr algn="l" defTabSz="685800" rtl="0" eaLnBrk="1" latinLnBrk="0" hangingPunct="1">
        <a:lnSpc>
          <a:spcPct val="90000"/>
        </a:lnSpc>
        <a:spcBef>
          <a:spcPct val="0"/>
        </a:spcBef>
        <a:buNone/>
        <a:defRPr sz="3150" kern="1200">
          <a:solidFill>
            <a:schemeClr val="accent4"/>
          </a:solidFill>
          <a:latin typeface="+mj-lt"/>
          <a:ea typeface="+mj-ea"/>
          <a:cs typeface="+mj-cs"/>
        </a:defRPr>
      </a:lvl1pPr>
    </p:titleStyle>
    <p:bodyStyle>
      <a:lvl1pPr marL="132160" indent="-132160" algn="l" defTabSz="685800" rtl="0" eaLnBrk="1" latinLnBrk="0" hangingPunct="1">
        <a:lnSpc>
          <a:spcPct val="118000"/>
        </a:lnSpc>
        <a:spcBef>
          <a:spcPts val="450"/>
        </a:spcBef>
        <a:spcAft>
          <a:spcPts val="900"/>
        </a:spcAft>
        <a:buFont typeface="Arial" panose="020B0604020202020204" pitchFamily="34" charset="0"/>
        <a:buChar char="•"/>
        <a:defRPr sz="1275" kern="1200">
          <a:solidFill>
            <a:schemeClr val="tx2"/>
          </a:solidFill>
          <a:latin typeface="+mn-lt"/>
          <a:ea typeface="+mn-ea"/>
          <a:cs typeface="+mn-cs"/>
        </a:defRPr>
      </a:lvl1pPr>
      <a:lvl2pPr marL="270272" indent="-138113" algn="l" defTabSz="685800" rtl="0" eaLnBrk="1" latinLnBrk="0" hangingPunct="1">
        <a:lnSpc>
          <a:spcPct val="118000"/>
        </a:lnSpc>
        <a:spcBef>
          <a:spcPts val="450"/>
        </a:spcBef>
        <a:spcAft>
          <a:spcPts val="900"/>
        </a:spcAft>
        <a:buFont typeface="Arial" panose="020B0604020202020204" pitchFamily="34" charset="0"/>
        <a:buChar char="•"/>
        <a:defRPr sz="1275" kern="1200">
          <a:solidFill>
            <a:schemeClr val="tx2"/>
          </a:solidFill>
          <a:latin typeface="+mn-lt"/>
          <a:ea typeface="+mn-ea"/>
          <a:cs typeface="+mn-cs"/>
        </a:defRPr>
      </a:lvl2pPr>
      <a:lvl3pPr marL="402431" indent="-132160" algn="l" defTabSz="685800" rtl="0" eaLnBrk="1" latinLnBrk="0" hangingPunct="1">
        <a:lnSpc>
          <a:spcPct val="118000"/>
        </a:lnSpc>
        <a:spcBef>
          <a:spcPts val="450"/>
        </a:spcBef>
        <a:spcAft>
          <a:spcPts val="900"/>
        </a:spcAft>
        <a:buFont typeface="Arial" panose="020B0604020202020204" pitchFamily="34" charset="0"/>
        <a:buChar char="•"/>
        <a:defRPr sz="1275" kern="1200">
          <a:solidFill>
            <a:schemeClr val="tx2"/>
          </a:solidFill>
          <a:latin typeface="+mn-lt"/>
          <a:ea typeface="+mn-ea"/>
          <a:cs typeface="+mn-cs"/>
        </a:defRPr>
      </a:lvl3pPr>
      <a:lvl4pPr marL="539354" indent="-136922" algn="l" defTabSz="685800" rtl="0" eaLnBrk="1" latinLnBrk="0" hangingPunct="1">
        <a:lnSpc>
          <a:spcPct val="118000"/>
        </a:lnSpc>
        <a:spcBef>
          <a:spcPts val="450"/>
        </a:spcBef>
        <a:spcAft>
          <a:spcPts val="900"/>
        </a:spcAft>
        <a:buFont typeface="Arial" panose="020B0604020202020204" pitchFamily="34" charset="0"/>
        <a:buChar char="•"/>
        <a:defRPr sz="1275" kern="1200">
          <a:solidFill>
            <a:schemeClr val="tx2"/>
          </a:solidFill>
          <a:latin typeface="+mn-lt"/>
          <a:ea typeface="+mn-ea"/>
          <a:cs typeface="+mn-cs"/>
        </a:defRPr>
      </a:lvl4pPr>
      <a:lvl5pPr marL="671513" indent="-132160" algn="l" defTabSz="685800" rtl="0" eaLnBrk="1" latinLnBrk="0" hangingPunct="1">
        <a:lnSpc>
          <a:spcPct val="118000"/>
        </a:lnSpc>
        <a:spcBef>
          <a:spcPts val="450"/>
        </a:spcBef>
        <a:spcAft>
          <a:spcPts val="900"/>
        </a:spcAft>
        <a:buFont typeface="Arial" panose="020B0604020202020204" pitchFamily="34" charset="0"/>
        <a:buChar char="•"/>
        <a:defRPr sz="1275" kern="1200">
          <a:solidFill>
            <a:schemeClr val="tx2"/>
          </a:solidFill>
          <a:latin typeface="+mn-lt"/>
          <a:ea typeface="+mn-ea"/>
          <a:cs typeface="+mn-cs"/>
        </a:defRPr>
      </a:lvl5pPr>
      <a:lvl6pPr marL="809625" indent="-138113" algn="l" defTabSz="685800" rtl="0" eaLnBrk="1" latinLnBrk="0" hangingPunct="1">
        <a:lnSpc>
          <a:spcPct val="118000"/>
        </a:lnSpc>
        <a:spcBef>
          <a:spcPts val="450"/>
        </a:spcBef>
        <a:spcAft>
          <a:spcPts val="900"/>
        </a:spcAft>
        <a:buFont typeface="Arial" panose="020B0604020202020204" pitchFamily="34" charset="0"/>
        <a:buChar char="•"/>
        <a:defRPr sz="1275" kern="1200">
          <a:solidFill>
            <a:schemeClr val="tx2"/>
          </a:solidFill>
          <a:latin typeface="+mn-lt"/>
          <a:ea typeface="+mn-ea"/>
          <a:cs typeface="+mn-cs"/>
        </a:defRPr>
      </a:lvl6pPr>
      <a:lvl7pPr marL="941785" indent="-132160" algn="l" defTabSz="685800" rtl="0" eaLnBrk="1" latinLnBrk="0" hangingPunct="1">
        <a:lnSpc>
          <a:spcPct val="118000"/>
        </a:lnSpc>
        <a:spcBef>
          <a:spcPts val="450"/>
        </a:spcBef>
        <a:spcAft>
          <a:spcPts val="900"/>
        </a:spcAft>
        <a:buFont typeface="Arial" panose="020B0604020202020204" pitchFamily="34" charset="0"/>
        <a:buChar char="•"/>
        <a:defRPr sz="1275" kern="1200">
          <a:solidFill>
            <a:schemeClr val="tx2"/>
          </a:solidFill>
          <a:latin typeface="+mn-lt"/>
          <a:ea typeface="+mn-ea"/>
          <a:cs typeface="+mn-cs"/>
        </a:defRPr>
      </a:lvl7pPr>
      <a:lvl8pPr marL="1073944" indent="-132160" algn="l" defTabSz="685800" rtl="0" eaLnBrk="1" latinLnBrk="0" hangingPunct="1">
        <a:lnSpc>
          <a:spcPct val="118000"/>
        </a:lnSpc>
        <a:spcBef>
          <a:spcPts val="450"/>
        </a:spcBef>
        <a:spcAft>
          <a:spcPts val="900"/>
        </a:spcAft>
        <a:buFont typeface="Arial" panose="020B0604020202020204" pitchFamily="34" charset="0"/>
        <a:buChar char="•"/>
        <a:defRPr sz="1275" kern="1200">
          <a:solidFill>
            <a:schemeClr val="tx2"/>
          </a:solidFill>
          <a:latin typeface="+mn-lt"/>
          <a:ea typeface="+mn-ea"/>
          <a:cs typeface="+mn-cs"/>
        </a:defRPr>
      </a:lvl8pPr>
      <a:lvl9pPr marL="1212056" indent="-138113" algn="l" defTabSz="685800" rtl="0" eaLnBrk="1" latinLnBrk="0" hangingPunct="1">
        <a:lnSpc>
          <a:spcPct val="118000"/>
        </a:lnSpc>
        <a:spcBef>
          <a:spcPts val="450"/>
        </a:spcBef>
        <a:spcAft>
          <a:spcPts val="900"/>
        </a:spcAft>
        <a:buFont typeface="Arial" panose="020B0604020202020204" pitchFamily="34" charset="0"/>
        <a:buChar char="•"/>
        <a:defRPr sz="1275" kern="1200">
          <a:solidFill>
            <a:schemeClr val="tx2"/>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829" userDrawn="1">
          <p15:clr>
            <a:srgbClr val="646464"/>
          </p15:clr>
        </p15:guide>
        <p15:guide id="3" pos="914" userDrawn="1">
          <p15:clr>
            <a:srgbClr val="646464"/>
          </p15:clr>
        </p15:guide>
        <p15:guide id="4" pos="1400" userDrawn="1">
          <p15:clr>
            <a:srgbClr val="646464"/>
          </p15:clr>
        </p15:guide>
        <p15:guide id="5" pos="1487" userDrawn="1">
          <p15:clr>
            <a:srgbClr val="646464"/>
          </p15:clr>
        </p15:guide>
        <p15:guide id="6" pos="1976" userDrawn="1">
          <p15:clr>
            <a:srgbClr val="646464"/>
          </p15:clr>
        </p15:guide>
        <p15:guide id="7" pos="2062" userDrawn="1">
          <p15:clr>
            <a:srgbClr val="646464"/>
          </p15:clr>
        </p15:guide>
        <p15:guide id="8" pos="2550" userDrawn="1">
          <p15:clr>
            <a:srgbClr val="646464"/>
          </p15:clr>
        </p15:guide>
        <p15:guide id="9" pos="2642" userDrawn="1">
          <p15:clr>
            <a:srgbClr val="646464"/>
          </p15:clr>
        </p15:guide>
        <p15:guide id="10" pos="3124" userDrawn="1">
          <p15:clr>
            <a:srgbClr val="646464"/>
          </p15:clr>
        </p15:guide>
        <p15:guide id="11" pos="3209" userDrawn="1">
          <p15:clr>
            <a:srgbClr val="646464"/>
          </p15:clr>
        </p15:guide>
        <p15:guide id="12" pos="3698" userDrawn="1">
          <p15:clr>
            <a:srgbClr val="646464"/>
          </p15:clr>
        </p15:guide>
        <p15:guide id="13" pos="3783" userDrawn="1">
          <p15:clr>
            <a:srgbClr val="646464"/>
          </p15:clr>
        </p15:guide>
        <p15:guide id="14" pos="4272" userDrawn="1">
          <p15:clr>
            <a:srgbClr val="646464"/>
          </p15:clr>
        </p15:guide>
        <p15:guide id="15" pos="4357" userDrawn="1">
          <p15:clr>
            <a:srgbClr val="646464"/>
          </p15:clr>
        </p15:guide>
        <p15:guide id="16" pos="4846" userDrawn="1">
          <p15:clr>
            <a:srgbClr val="646464"/>
          </p15:clr>
        </p15:guide>
        <p15:guide id="17" pos="4931" userDrawn="1">
          <p15:clr>
            <a:srgbClr val="646464"/>
          </p15:clr>
        </p15:guide>
        <p15:guide id="18" pos="5420" userDrawn="1">
          <p15:clr>
            <a:srgbClr val="F26B43"/>
          </p15:clr>
        </p15:guide>
        <p15:guide id="19" orient="horz" pos="589" userDrawn="1">
          <p15:clr>
            <a:srgbClr val="F26B43"/>
          </p15:clr>
        </p15:guide>
        <p15:guide id="20" orient="horz" pos="1321" userDrawn="1">
          <p15:clr>
            <a:srgbClr val="646464"/>
          </p15:clr>
        </p15:guide>
        <p15:guide id="21" orient="horz" pos="1437" userDrawn="1">
          <p15:clr>
            <a:srgbClr val="646464"/>
          </p15:clr>
        </p15:guide>
        <p15:guide id="22" orient="horz" pos="2171" userDrawn="1">
          <p15:clr>
            <a:srgbClr val="646464"/>
          </p15:clr>
        </p15:guide>
        <p15:guide id="23" orient="horz" pos="2284" userDrawn="1">
          <p15:clr>
            <a:srgbClr val="646464"/>
          </p15:clr>
        </p15:guide>
        <p15:guide id="24" orient="horz" pos="3018" userDrawn="1">
          <p15:clr>
            <a:srgbClr val="646464"/>
          </p15:clr>
        </p15:guide>
        <p15:guide id="25" orient="horz" pos="3132" userDrawn="1">
          <p15:clr>
            <a:srgbClr val="646464"/>
          </p15:clr>
        </p15:guide>
        <p15:guide id="26" orient="horz" pos="38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hyperlink" Target="https://womenmobilize.org/publications/" TargetMode="External"/><Relationship Id="rId3" Type="http://schemas.openxmlformats.org/officeDocument/2006/relationships/hyperlink" Target="https://www.vinnova.se/m/jamstalld-innovation/hur-kommer-jag-igang/" TargetMode="External"/><Relationship Id="rId7" Type="http://schemas.openxmlformats.org/officeDocument/2006/relationships/hyperlink" Target="https://www.jamstalldtransport.se/"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vinnova.se/publikationer/jamstalldhet-och-transportsystemet/" TargetMode="External"/><Relationship Id="rId5" Type="http://schemas.openxmlformats.org/officeDocument/2006/relationships/hyperlink" Target="https://www.vinnova.se/m/med-nova-i-hand/" TargetMode="External"/><Relationship Id="rId4" Type="http://schemas.openxmlformats.org/officeDocument/2006/relationships/hyperlink" Target="https://www.vinnova.se/m/jamstalld-innovation/hur-kommer-jag-igang/resurser-och-tips-nar-man-arbetar-med-jamstalldhe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i.se/sv/vad-vi-gor/projekt/tjafs-normkritisk-tjansteinnovation-i-avfallssystemet"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www.su.se/forskning/forskningsprojekt/v%C3%A4xla-upp-implementering-av-en-modell-f%C3%B6r-m%C3%A5ngfald-och-inkludering?open-collapse-boxes=research-project-publications" TargetMode="External"/><Relationship Id="rId4" Type="http://schemas.openxmlformats.org/officeDocument/2006/relationships/hyperlink" Target="https://www.vinnova.se/p/lastbilar-for-alla-utveckling-av-norm-kritisk-innovation-pa-volvo/"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1579C4-EB2E-5CA3-D973-4BCAA6319382}"/>
              </a:ext>
            </a:extLst>
          </p:cNvPr>
          <p:cNvSpPr>
            <a:spLocks noGrp="1"/>
          </p:cNvSpPr>
          <p:nvPr>
            <p:ph type="ctrTitle"/>
          </p:nvPr>
        </p:nvSpPr>
        <p:spPr>
          <a:xfrm>
            <a:off x="1450181" y="2887624"/>
            <a:ext cx="8314037" cy="920867"/>
          </a:xfrm>
        </p:spPr>
        <p:txBody>
          <a:bodyPr/>
          <a:lstStyle/>
          <a:p>
            <a:br>
              <a:rPr lang="sv-SE" dirty="0"/>
            </a:br>
            <a:r>
              <a:rPr lang="sv-SE" dirty="0"/>
              <a:t>Inkluderande mobilitet, </a:t>
            </a:r>
            <a:br>
              <a:rPr lang="sv-SE" dirty="0"/>
            </a:br>
            <a:r>
              <a:rPr lang="sv-SE" dirty="0"/>
              <a:t>ger ökad innovationshöjd</a:t>
            </a:r>
          </a:p>
        </p:txBody>
      </p:sp>
      <p:sp>
        <p:nvSpPr>
          <p:cNvPr id="3" name="Underrubrik 2">
            <a:extLst>
              <a:ext uri="{FF2B5EF4-FFF2-40B4-BE49-F238E27FC236}">
                <a16:creationId xmlns:a16="http://schemas.microsoft.com/office/drawing/2014/main" id="{A23D48C1-9DE1-B735-90C0-A922308A4465}"/>
              </a:ext>
            </a:extLst>
          </p:cNvPr>
          <p:cNvSpPr>
            <a:spLocks noGrp="1"/>
          </p:cNvSpPr>
          <p:nvPr>
            <p:ph type="subTitle" idx="1"/>
          </p:nvPr>
        </p:nvSpPr>
        <p:spPr>
          <a:xfrm>
            <a:off x="1450182" y="4031815"/>
            <a:ext cx="4199237" cy="1009650"/>
          </a:xfrm>
        </p:spPr>
        <p:txBody>
          <a:bodyPr/>
          <a:lstStyle/>
          <a:p>
            <a:r>
              <a:rPr lang="sv-SE" dirty="0"/>
              <a:t>Övningsmallar och tips för att utforska HUR:et!</a:t>
            </a:r>
            <a:br>
              <a:rPr lang="sv-SE" dirty="0"/>
            </a:br>
            <a:r>
              <a:rPr lang="sv-SE" dirty="0"/>
              <a:t>Hur kan du integrera jämställdhet och inkluderande perspektiv i ditt projekt?</a:t>
            </a:r>
            <a:endParaRPr lang="sv-SE" b="1" dirty="0"/>
          </a:p>
        </p:txBody>
      </p:sp>
      <p:sp>
        <p:nvSpPr>
          <p:cNvPr id="4" name="Platshållare för sidfot 3">
            <a:extLst>
              <a:ext uri="{FF2B5EF4-FFF2-40B4-BE49-F238E27FC236}">
                <a16:creationId xmlns:a16="http://schemas.microsoft.com/office/drawing/2014/main" id="{237B3822-D89D-974F-3152-1111887DB454}"/>
              </a:ext>
            </a:extLst>
          </p:cNvPr>
          <p:cNvSpPr>
            <a:spLocks noGrp="1"/>
          </p:cNvSpPr>
          <p:nvPr>
            <p:ph type="ftr" sz="quarter" idx="11"/>
          </p:nvPr>
        </p:nvSpPr>
        <p:spPr/>
        <p:txBody>
          <a:bodyPr/>
          <a:lstStyle/>
          <a:p>
            <a:pPr defTabSz="685800">
              <a:defRPr/>
            </a:pPr>
            <a:r>
              <a:rPr lang="sv-SE">
                <a:latin typeface="Roboto Light"/>
              </a:rPr>
              <a:t>Sidfot</a:t>
            </a:r>
          </a:p>
        </p:txBody>
      </p:sp>
      <p:sp>
        <p:nvSpPr>
          <p:cNvPr id="5" name="Platshållare för bildnummer 4">
            <a:extLst>
              <a:ext uri="{FF2B5EF4-FFF2-40B4-BE49-F238E27FC236}">
                <a16:creationId xmlns:a16="http://schemas.microsoft.com/office/drawing/2014/main" id="{23C4BC0E-824B-B7EE-71D4-39D762FF72DB}"/>
              </a:ext>
            </a:extLst>
          </p:cNvPr>
          <p:cNvSpPr>
            <a:spLocks noGrp="1"/>
          </p:cNvSpPr>
          <p:nvPr>
            <p:ph type="sldNum" sz="quarter" idx="12"/>
          </p:nvPr>
        </p:nvSpPr>
        <p:spPr/>
        <p:txBody>
          <a:bodyPr/>
          <a:lstStyle/>
          <a:p>
            <a:pPr defTabSz="685800">
              <a:defRPr/>
            </a:pPr>
            <a:fld id="{AE086683-F536-42AB-ABBC-F4803DFE8DBC}" type="slidenum">
              <a:rPr lang="sv-SE">
                <a:latin typeface="Roboto Light"/>
              </a:rPr>
              <a:pPr defTabSz="685800">
                <a:defRPr/>
              </a:pPr>
              <a:t>1</a:t>
            </a:fld>
            <a:endParaRPr lang="sv-SE">
              <a:latin typeface="Roboto Light"/>
            </a:endParaRPr>
          </a:p>
        </p:txBody>
      </p:sp>
    </p:spTree>
    <p:extLst>
      <p:ext uri="{BB962C8B-B14F-4D97-AF65-F5344CB8AC3E}">
        <p14:creationId xmlns:p14="http://schemas.microsoft.com/office/powerpoint/2010/main" val="170441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a:xfrm>
            <a:off x="539353" y="583975"/>
            <a:ext cx="8064104" cy="706193"/>
          </a:xfrm>
        </p:spPr>
        <p:txBody>
          <a:bodyPr/>
          <a:lstStyle/>
          <a:p>
            <a:r>
              <a:rPr lang="sv-SE" dirty="0"/>
              <a:t>Hur kommer jag igång?</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defTabSz="685800">
              <a:defRPr/>
            </a:pPr>
            <a:fld id="{AE086683-F536-42AB-ABBC-F4803DFE8DBC}" type="slidenum">
              <a:rPr lang="sv-SE">
                <a:latin typeface="Roboto Light"/>
              </a:rPr>
              <a:pPr defTabSz="685800">
                <a:defRPr/>
              </a:pPr>
              <a:t>2</a:t>
            </a:fld>
            <a:endParaRPr lang="sv-SE" dirty="0">
              <a:latin typeface="Roboto Light"/>
            </a:endParaRPr>
          </a:p>
        </p:txBody>
      </p:sp>
      <p:sp>
        <p:nvSpPr>
          <p:cNvPr id="2" name="Platshållare för text 3">
            <a:extLst>
              <a:ext uri="{FF2B5EF4-FFF2-40B4-BE49-F238E27FC236}">
                <a16:creationId xmlns:a16="http://schemas.microsoft.com/office/drawing/2014/main" id="{BA37A6F9-3197-3E2D-F6FB-00DFB3A09F0B}"/>
              </a:ext>
            </a:extLst>
          </p:cNvPr>
          <p:cNvSpPr txBox="1">
            <a:spLocks/>
          </p:cNvSpPr>
          <p:nvPr/>
        </p:nvSpPr>
        <p:spPr>
          <a:xfrm>
            <a:off x="539353" y="1945247"/>
            <a:ext cx="5436904" cy="2628965"/>
          </a:xfrm>
          <a:prstGeom prst="rect">
            <a:avLst/>
          </a:prstGeom>
        </p:spPr>
        <p:txBody>
          <a:bodyPr vert="horz" lIns="0" tIns="0" rIns="0" bIns="0" rtlCol="0">
            <a:noAutofit/>
          </a:bodyPr>
          <a:lstStyle>
            <a:lvl1pPr marL="1762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1pPr>
            <a:lvl2pPr marL="360363"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2pPr>
            <a:lvl3pPr marL="53657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3pPr>
            <a:lvl4pPr marL="719138" indent="-18256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4pPr>
            <a:lvl5pPr marL="895350"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5pPr>
            <a:lvl6pPr marL="1079500"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6pPr>
            <a:lvl7pPr marL="12557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7pPr>
            <a:lvl8pPr marL="143192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8pPr>
            <a:lvl9pPr marL="1616075"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9pPr>
          </a:lstStyle>
          <a:p>
            <a:pPr marL="0" indent="0">
              <a:buNone/>
            </a:pPr>
            <a:r>
              <a:rPr lang="sv-SE" sz="1600" dirty="0">
                <a:latin typeface="Roboto "/>
              </a:rPr>
              <a:t>Hur gör jag för att komma igång med att integrera jämställdhet och inkluderande perspektiv i vårt projekt? Eller i vår organisation?</a:t>
            </a:r>
            <a:br>
              <a:rPr lang="sv-SE" sz="1600" dirty="0">
                <a:latin typeface="Roboto "/>
              </a:rPr>
            </a:br>
            <a:br>
              <a:rPr lang="sv-SE" sz="1600" dirty="0">
                <a:latin typeface="Roboto "/>
              </a:rPr>
            </a:br>
            <a:endParaRPr lang="sv-SE" sz="1600" dirty="0">
              <a:latin typeface="Roboto "/>
            </a:endParaRPr>
          </a:p>
          <a:p>
            <a:pPr marL="0" indent="0">
              <a:buNone/>
            </a:pPr>
            <a:r>
              <a:rPr lang="sv-SE" sz="1600" dirty="0"/>
              <a:t>1. Projektgruppen/ aktörskonstellationen </a:t>
            </a:r>
            <a:br>
              <a:rPr lang="sv-SE" sz="1600" dirty="0"/>
            </a:br>
            <a:r>
              <a:rPr lang="sv-SE" sz="1600" dirty="0"/>
              <a:t> </a:t>
            </a:r>
            <a:br>
              <a:rPr lang="sv-SE" sz="1600" dirty="0"/>
            </a:br>
            <a:r>
              <a:rPr lang="sv-SE" sz="1600" dirty="0"/>
              <a:t>2. Problemformulering, analys och resultat</a:t>
            </a:r>
            <a:br>
              <a:rPr lang="sv-SE" sz="1600" dirty="0"/>
            </a:br>
            <a:br>
              <a:rPr lang="sv-SE" sz="1600" dirty="0"/>
            </a:br>
            <a:r>
              <a:rPr lang="sv-SE" sz="1600" dirty="0"/>
              <a:t>3. Genomförande </a:t>
            </a:r>
          </a:p>
          <a:p>
            <a:pPr marL="0" indent="0">
              <a:buNone/>
            </a:pPr>
            <a:endParaRPr lang="sv-SE" sz="1600" dirty="0"/>
          </a:p>
          <a:p>
            <a:pPr marL="0" indent="0">
              <a:buNone/>
            </a:pPr>
            <a:br>
              <a:rPr lang="sv-SE" sz="1600" dirty="0"/>
            </a:br>
            <a:endParaRPr lang="sv-SE" sz="1600" dirty="0"/>
          </a:p>
        </p:txBody>
      </p:sp>
    </p:spTree>
    <p:extLst>
      <p:ext uri="{BB962C8B-B14F-4D97-AF65-F5344CB8AC3E}">
        <p14:creationId xmlns:p14="http://schemas.microsoft.com/office/powerpoint/2010/main" val="428925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a:xfrm>
            <a:off x="539353" y="594326"/>
            <a:ext cx="8064104" cy="706193"/>
          </a:xfrm>
        </p:spPr>
        <p:txBody>
          <a:bodyPr/>
          <a:lstStyle/>
          <a:p>
            <a:r>
              <a:rPr lang="sv-SE" dirty="0"/>
              <a:t>1. Hur:  projektgruppen/ aktörskonstellationen</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defTabSz="685800">
              <a:defRPr/>
            </a:pPr>
            <a:fld id="{AE086683-F536-42AB-ABBC-F4803DFE8DBC}" type="slidenum">
              <a:rPr lang="sv-SE">
                <a:latin typeface="Roboto Light"/>
              </a:rPr>
              <a:pPr defTabSz="685800">
                <a:defRPr/>
              </a:pPr>
              <a:t>3</a:t>
            </a:fld>
            <a:endParaRPr lang="sv-SE" dirty="0">
              <a:latin typeface="Roboto Light"/>
            </a:endParaRPr>
          </a:p>
        </p:txBody>
      </p:sp>
      <p:sp>
        <p:nvSpPr>
          <p:cNvPr id="4" name="Rektangel 3">
            <a:extLst>
              <a:ext uri="{FF2B5EF4-FFF2-40B4-BE49-F238E27FC236}">
                <a16:creationId xmlns:a16="http://schemas.microsoft.com/office/drawing/2014/main" id="{00EF6DBE-C219-B3E3-ADA0-EC23D51E193D}"/>
              </a:ext>
            </a:extLst>
          </p:cNvPr>
          <p:cNvSpPr/>
          <p:nvPr/>
        </p:nvSpPr>
        <p:spPr>
          <a:xfrm>
            <a:off x="539354" y="1990935"/>
            <a:ext cx="2810948" cy="41665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highlight>
                <a:srgbClr val="FFFF00"/>
              </a:highlight>
            </a:endParaRPr>
          </a:p>
        </p:txBody>
      </p:sp>
      <p:sp>
        <p:nvSpPr>
          <p:cNvPr id="7" name="Rektangel 6">
            <a:extLst>
              <a:ext uri="{FF2B5EF4-FFF2-40B4-BE49-F238E27FC236}">
                <a16:creationId xmlns:a16="http://schemas.microsoft.com/office/drawing/2014/main" id="{E9C3B0FF-179D-0432-7934-66DD97C95A71}"/>
              </a:ext>
            </a:extLst>
          </p:cNvPr>
          <p:cNvSpPr/>
          <p:nvPr/>
        </p:nvSpPr>
        <p:spPr>
          <a:xfrm rot="5400000">
            <a:off x="5133679" y="-327621"/>
            <a:ext cx="1975857" cy="53402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highlight>
                <a:srgbClr val="FFFF00"/>
              </a:highlight>
            </a:endParaRPr>
          </a:p>
        </p:txBody>
      </p:sp>
      <p:sp>
        <p:nvSpPr>
          <p:cNvPr id="8" name="Rektangel 7">
            <a:extLst>
              <a:ext uri="{FF2B5EF4-FFF2-40B4-BE49-F238E27FC236}">
                <a16:creationId xmlns:a16="http://schemas.microsoft.com/office/drawing/2014/main" id="{BB4DF6A3-8E6E-2473-3262-F2A296EB2921}"/>
              </a:ext>
            </a:extLst>
          </p:cNvPr>
          <p:cNvSpPr/>
          <p:nvPr/>
        </p:nvSpPr>
        <p:spPr>
          <a:xfrm rot="5400000">
            <a:off x="4772587" y="2138378"/>
            <a:ext cx="2698035" cy="53402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highlight>
                <a:srgbClr val="FFFF00"/>
              </a:highlight>
            </a:endParaRPr>
          </a:p>
        </p:txBody>
      </p:sp>
      <p:sp>
        <p:nvSpPr>
          <p:cNvPr id="17" name="textruta 16">
            <a:extLst>
              <a:ext uri="{FF2B5EF4-FFF2-40B4-BE49-F238E27FC236}">
                <a16:creationId xmlns:a16="http://schemas.microsoft.com/office/drawing/2014/main" id="{D1301218-8CB7-5979-78F2-09501691576F}"/>
              </a:ext>
            </a:extLst>
          </p:cNvPr>
          <p:cNvSpPr txBox="1"/>
          <p:nvPr/>
        </p:nvSpPr>
        <p:spPr>
          <a:xfrm>
            <a:off x="480060" y="1300519"/>
            <a:ext cx="2637064" cy="784830"/>
          </a:xfrm>
          <a:prstGeom prst="rect">
            <a:avLst/>
          </a:prstGeom>
          <a:noFill/>
        </p:spPr>
        <p:txBody>
          <a:bodyPr wrap="square">
            <a:spAutoFit/>
          </a:bodyPr>
          <a:lstStyle/>
          <a:p>
            <a:r>
              <a:rPr lang="sv-SE" sz="900" dirty="0"/>
              <a:t>Är projektets team eller aktörskonstellation </a:t>
            </a:r>
            <a:r>
              <a:rPr lang="sv-SE" sz="900" b="1" dirty="0">
                <a:latin typeface="Roboto "/>
              </a:rPr>
              <a:t>jämställt</a:t>
            </a:r>
            <a:r>
              <a:rPr lang="sv-SE" sz="900" dirty="0"/>
              <a:t> och har kvinnor och män lika makt och inflytande i form av arbetsinsats och roller? </a:t>
            </a:r>
            <a:br>
              <a:rPr lang="sv-SE" sz="900" dirty="0"/>
            </a:br>
            <a:br>
              <a:rPr lang="sv-SE" sz="900" dirty="0"/>
            </a:br>
            <a:endParaRPr lang="sv-SE" sz="900" dirty="0"/>
          </a:p>
        </p:txBody>
      </p:sp>
      <p:sp>
        <p:nvSpPr>
          <p:cNvPr id="21" name="textruta 20">
            <a:extLst>
              <a:ext uri="{FF2B5EF4-FFF2-40B4-BE49-F238E27FC236}">
                <a16:creationId xmlns:a16="http://schemas.microsoft.com/office/drawing/2014/main" id="{AFE4DCC1-F7DA-D2EF-43F7-A831B3B5E9DB}"/>
              </a:ext>
            </a:extLst>
          </p:cNvPr>
          <p:cNvSpPr txBox="1"/>
          <p:nvPr/>
        </p:nvSpPr>
        <p:spPr>
          <a:xfrm>
            <a:off x="3465696" y="3500400"/>
            <a:ext cx="4657072" cy="784830"/>
          </a:xfrm>
          <a:prstGeom prst="rect">
            <a:avLst/>
          </a:prstGeom>
          <a:noFill/>
        </p:spPr>
        <p:txBody>
          <a:bodyPr wrap="square">
            <a:spAutoFit/>
          </a:bodyPr>
          <a:lstStyle/>
          <a:p>
            <a:r>
              <a:rPr lang="sv-SE" sz="900" dirty="0">
                <a:latin typeface="Roboto" panose="02000000000000000000" pitchFamily="2" charset="0"/>
                <a:ea typeface="Roboto" panose="02000000000000000000" pitchFamily="2" charset="0"/>
                <a:cs typeface="Roboto" panose="02000000000000000000" pitchFamily="2" charset="0"/>
              </a:rPr>
              <a:t>Har teamet tillräckliga kunskaper, rutiner, metoder och verktyg för att arbeta med jämställdhet och jämlikhet? Eller behöver ni ta in experter? Var hittar vi dem?</a:t>
            </a:r>
          </a:p>
          <a:p>
            <a:endParaRPr lang="sv-SE" sz="900" dirty="0">
              <a:latin typeface="Roboto" panose="02000000000000000000" pitchFamily="2" charset="0"/>
              <a:ea typeface="Roboto" panose="02000000000000000000" pitchFamily="2" charset="0"/>
              <a:cs typeface="Roboto" panose="02000000000000000000" pitchFamily="2" charset="0"/>
            </a:endParaRPr>
          </a:p>
          <a:p>
            <a:endParaRPr lang="sv-SE" sz="900" dirty="0">
              <a:latin typeface="Roboto" panose="02000000000000000000" pitchFamily="2" charset="0"/>
              <a:ea typeface="Roboto" panose="02000000000000000000" pitchFamily="2" charset="0"/>
              <a:cs typeface="Roboto" panose="02000000000000000000" pitchFamily="2" charset="0"/>
            </a:endParaRPr>
          </a:p>
          <a:p>
            <a:endParaRPr lang="sv-SE" sz="900" dirty="0">
              <a:latin typeface="Roboto" panose="02000000000000000000" pitchFamily="2" charset="0"/>
              <a:ea typeface="Roboto" panose="02000000000000000000" pitchFamily="2" charset="0"/>
              <a:cs typeface="Roboto" panose="02000000000000000000" pitchFamily="2" charset="0"/>
            </a:endParaRPr>
          </a:p>
        </p:txBody>
      </p:sp>
      <p:sp>
        <p:nvSpPr>
          <p:cNvPr id="3" name="textruta 2">
            <a:extLst>
              <a:ext uri="{FF2B5EF4-FFF2-40B4-BE49-F238E27FC236}">
                <a16:creationId xmlns:a16="http://schemas.microsoft.com/office/drawing/2014/main" id="{61FD1D8F-2A3F-0789-C3D7-096FCF296219}"/>
              </a:ext>
            </a:extLst>
          </p:cNvPr>
          <p:cNvSpPr txBox="1"/>
          <p:nvPr/>
        </p:nvSpPr>
        <p:spPr>
          <a:xfrm>
            <a:off x="560153" y="2036828"/>
            <a:ext cx="2794594" cy="507831"/>
          </a:xfrm>
          <a:prstGeom prst="rect">
            <a:avLst/>
          </a:prstGeom>
          <a:noFill/>
        </p:spPr>
        <p:txBody>
          <a:bodyPr wrap="square">
            <a:spAutoFit/>
          </a:bodyPr>
          <a:lstStyle/>
          <a:p>
            <a:r>
              <a:rPr lang="sv-SE" sz="900" dirty="0">
                <a:latin typeface="Roboto" panose="02000000000000000000" pitchFamily="2" charset="0"/>
                <a:ea typeface="Roboto" panose="02000000000000000000" pitchFamily="2" charset="0"/>
                <a:cs typeface="Roboto" panose="02000000000000000000" pitchFamily="2" charset="0"/>
              </a:rPr>
              <a:t>Räkna! Är teamet jämställt?</a:t>
            </a:r>
            <a:br>
              <a:rPr lang="sv-SE" sz="900" dirty="0">
                <a:latin typeface="Roboto" panose="02000000000000000000" pitchFamily="2" charset="0"/>
                <a:ea typeface="Roboto" panose="02000000000000000000" pitchFamily="2" charset="0"/>
                <a:cs typeface="Roboto" panose="02000000000000000000" pitchFamily="2" charset="0"/>
              </a:rPr>
            </a:br>
            <a:r>
              <a:rPr lang="sv-SE" sz="900" dirty="0">
                <a:latin typeface="Roboto" panose="02000000000000000000" pitchFamily="2" charset="0"/>
                <a:ea typeface="Roboto" panose="02000000000000000000" pitchFamily="2" charset="0"/>
                <a:cs typeface="Roboto" panose="02000000000000000000" pitchFamily="2" charset="0"/>
              </a:rPr>
              <a:t>Är ledningsgrupp, styrgrupp och referensgrupp jämställda med en mångfald av kompetenser?</a:t>
            </a:r>
            <a:endParaRPr lang="sv-SE" sz="900" dirty="0"/>
          </a:p>
        </p:txBody>
      </p:sp>
      <p:sp>
        <p:nvSpPr>
          <p:cNvPr id="6" name="textruta 5">
            <a:extLst>
              <a:ext uri="{FF2B5EF4-FFF2-40B4-BE49-F238E27FC236}">
                <a16:creationId xmlns:a16="http://schemas.microsoft.com/office/drawing/2014/main" id="{F5E2C1E4-4932-D3A4-B402-598C44BC810C}"/>
              </a:ext>
            </a:extLst>
          </p:cNvPr>
          <p:cNvSpPr txBox="1"/>
          <p:nvPr/>
        </p:nvSpPr>
        <p:spPr>
          <a:xfrm>
            <a:off x="3465696" y="1399129"/>
            <a:ext cx="5340243" cy="230832"/>
          </a:xfrm>
          <a:prstGeom prst="rect">
            <a:avLst/>
          </a:prstGeom>
          <a:noFill/>
        </p:spPr>
        <p:txBody>
          <a:bodyPr wrap="square">
            <a:spAutoFit/>
          </a:bodyPr>
          <a:lstStyle/>
          <a:p>
            <a:r>
              <a:rPr lang="sv-SE" sz="900" dirty="0">
                <a:latin typeface="Roboto" panose="02000000000000000000" pitchFamily="2" charset="0"/>
                <a:ea typeface="Roboto" panose="02000000000000000000" pitchFamily="2" charset="0"/>
                <a:cs typeface="Roboto" panose="02000000000000000000" pitchFamily="2" charset="0"/>
              </a:rPr>
              <a:t>Har vi lika makt och inflytande, i arbetspaketen och våra roller?</a:t>
            </a:r>
            <a:endParaRPr lang="sv-SE" sz="900" dirty="0"/>
          </a:p>
        </p:txBody>
      </p:sp>
      <p:sp>
        <p:nvSpPr>
          <p:cNvPr id="14" name="textruta 13">
            <a:extLst>
              <a:ext uri="{FF2B5EF4-FFF2-40B4-BE49-F238E27FC236}">
                <a16:creationId xmlns:a16="http://schemas.microsoft.com/office/drawing/2014/main" id="{76562030-EB06-C7EB-2651-052762568BB7}"/>
              </a:ext>
            </a:extLst>
          </p:cNvPr>
          <p:cNvSpPr txBox="1"/>
          <p:nvPr/>
        </p:nvSpPr>
        <p:spPr>
          <a:xfrm>
            <a:off x="3549832" y="5105958"/>
            <a:ext cx="4572936" cy="230832"/>
          </a:xfrm>
          <a:prstGeom prst="rect">
            <a:avLst/>
          </a:prstGeom>
          <a:noFill/>
        </p:spPr>
        <p:txBody>
          <a:bodyPr wrap="square">
            <a:spAutoFit/>
          </a:bodyPr>
          <a:lstStyle/>
          <a:p>
            <a:pPr defTabSz="685800">
              <a:defRPr/>
            </a:pPr>
            <a:r>
              <a:rPr lang="sv-SE" sz="900" dirty="0">
                <a:solidFill>
                  <a:srgbClr val="262626"/>
                </a:solidFill>
                <a:latin typeface="Roboto" panose="02000000000000000000" pitchFamily="2" charset="0"/>
                <a:ea typeface="Roboto" panose="02000000000000000000" pitchFamily="2" charset="0"/>
                <a:cs typeface="Roboto" panose="02000000000000000000" pitchFamily="2" charset="0"/>
              </a:rPr>
              <a:t>…Om vi idag inte är jämställda, hur planerar vi att bli det?</a:t>
            </a:r>
          </a:p>
        </p:txBody>
      </p:sp>
    </p:spTree>
    <p:extLst>
      <p:ext uri="{BB962C8B-B14F-4D97-AF65-F5344CB8AC3E}">
        <p14:creationId xmlns:p14="http://schemas.microsoft.com/office/powerpoint/2010/main" val="55846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a:xfrm>
            <a:off x="539353" y="539098"/>
            <a:ext cx="8064104" cy="706193"/>
          </a:xfrm>
        </p:spPr>
        <p:txBody>
          <a:bodyPr/>
          <a:lstStyle/>
          <a:p>
            <a:r>
              <a:rPr lang="sv-SE" dirty="0"/>
              <a:t>2. Hur: Problemformulering, analys </a:t>
            </a:r>
            <a:br>
              <a:rPr lang="sv-SE" dirty="0"/>
            </a:br>
            <a:r>
              <a:rPr lang="sv-SE" dirty="0"/>
              <a:t>och resultat</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defTabSz="685800">
              <a:defRPr/>
            </a:pPr>
            <a:fld id="{AE086683-F536-42AB-ABBC-F4803DFE8DBC}" type="slidenum">
              <a:rPr lang="sv-SE">
                <a:latin typeface="Roboto Light"/>
              </a:rPr>
              <a:pPr defTabSz="685800">
                <a:defRPr/>
              </a:pPr>
              <a:t>4</a:t>
            </a:fld>
            <a:endParaRPr lang="sv-SE" dirty="0">
              <a:latin typeface="Roboto Light"/>
            </a:endParaRPr>
          </a:p>
        </p:txBody>
      </p:sp>
      <p:sp>
        <p:nvSpPr>
          <p:cNvPr id="4" name="Rektangel 3">
            <a:extLst>
              <a:ext uri="{FF2B5EF4-FFF2-40B4-BE49-F238E27FC236}">
                <a16:creationId xmlns:a16="http://schemas.microsoft.com/office/drawing/2014/main" id="{00EF6DBE-C219-B3E3-ADA0-EC23D51E193D}"/>
              </a:ext>
            </a:extLst>
          </p:cNvPr>
          <p:cNvSpPr/>
          <p:nvPr/>
        </p:nvSpPr>
        <p:spPr>
          <a:xfrm>
            <a:off x="539354" y="2894203"/>
            <a:ext cx="2810948" cy="334720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highlight>
                <a:srgbClr val="FFFF00"/>
              </a:highlight>
            </a:endParaRPr>
          </a:p>
        </p:txBody>
      </p:sp>
      <p:sp>
        <p:nvSpPr>
          <p:cNvPr id="7" name="Rektangel 6">
            <a:extLst>
              <a:ext uri="{FF2B5EF4-FFF2-40B4-BE49-F238E27FC236}">
                <a16:creationId xmlns:a16="http://schemas.microsoft.com/office/drawing/2014/main" id="{E9C3B0FF-179D-0432-7934-66DD97C95A71}"/>
              </a:ext>
            </a:extLst>
          </p:cNvPr>
          <p:cNvSpPr/>
          <p:nvPr/>
        </p:nvSpPr>
        <p:spPr>
          <a:xfrm rot="5400000">
            <a:off x="4970167" y="55329"/>
            <a:ext cx="2302879" cy="53402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highlight>
                <a:srgbClr val="FFFF00"/>
              </a:highlight>
            </a:endParaRPr>
          </a:p>
        </p:txBody>
      </p:sp>
      <p:sp>
        <p:nvSpPr>
          <p:cNvPr id="8" name="Rektangel 7">
            <a:extLst>
              <a:ext uri="{FF2B5EF4-FFF2-40B4-BE49-F238E27FC236}">
                <a16:creationId xmlns:a16="http://schemas.microsoft.com/office/drawing/2014/main" id="{BB4DF6A3-8E6E-2473-3262-F2A296EB2921}"/>
              </a:ext>
            </a:extLst>
          </p:cNvPr>
          <p:cNvSpPr/>
          <p:nvPr/>
        </p:nvSpPr>
        <p:spPr>
          <a:xfrm rot="5400000">
            <a:off x="4992206" y="2441888"/>
            <a:ext cx="2258799" cy="53402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highlight>
                <a:srgbClr val="FFFF00"/>
              </a:highlight>
            </a:endParaRPr>
          </a:p>
        </p:txBody>
      </p:sp>
      <p:sp>
        <p:nvSpPr>
          <p:cNvPr id="17" name="textruta 16">
            <a:extLst>
              <a:ext uri="{FF2B5EF4-FFF2-40B4-BE49-F238E27FC236}">
                <a16:creationId xmlns:a16="http://schemas.microsoft.com/office/drawing/2014/main" id="{D1301218-8CB7-5979-78F2-09501691576F}"/>
              </a:ext>
            </a:extLst>
          </p:cNvPr>
          <p:cNvSpPr txBox="1"/>
          <p:nvPr/>
        </p:nvSpPr>
        <p:spPr>
          <a:xfrm>
            <a:off x="480060" y="1476291"/>
            <a:ext cx="2870242" cy="1615827"/>
          </a:xfrm>
          <a:prstGeom prst="rect">
            <a:avLst/>
          </a:prstGeom>
          <a:noFill/>
        </p:spPr>
        <p:txBody>
          <a:bodyPr wrap="square">
            <a:spAutoFit/>
          </a:bodyPr>
          <a:lstStyle/>
          <a:p>
            <a:pPr rtl="0"/>
            <a:r>
              <a:rPr lang="sv-SE" sz="900" dirty="0"/>
              <a:t>Problem/samhällsutmaningar, lösningar och effekter kan till synes vara könsneutrala, men visa sig påverka kvinnor och män på olika sätt. </a:t>
            </a:r>
            <a:br>
              <a:rPr lang="sv-SE" sz="900" dirty="0"/>
            </a:br>
            <a:br>
              <a:rPr lang="sv-SE" sz="900" dirty="0"/>
            </a:br>
            <a:r>
              <a:rPr lang="sv-SE" sz="900" dirty="0"/>
              <a:t>Finns det skillnader i förutsättningar, behov, villkor mellan kvinnor och män som bör undersökas och adresseras för att säkra relevans eller rent av öppna upp för nya marknader? Finns det jämlikhetsperspektiv att utforska?</a:t>
            </a:r>
            <a:br>
              <a:rPr lang="sv-SE" sz="900" dirty="0"/>
            </a:br>
            <a:br>
              <a:rPr lang="sv-SE" sz="900" dirty="0"/>
            </a:br>
            <a:endParaRPr lang="sv-SE" sz="900" dirty="0"/>
          </a:p>
        </p:txBody>
      </p:sp>
      <p:sp>
        <p:nvSpPr>
          <p:cNvPr id="6" name="textruta 5">
            <a:extLst>
              <a:ext uri="{FF2B5EF4-FFF2-40B4-BE49-F238E27FC236}">
                <a16:creationId xmlns:a16="http://schemas.microsoft.com/office/drawing/2014/main" id="{F5E2C1E4-4932-D3A4-B402-598C44BC810C}"/>
              </a:ext>
            </a:extLst>
          </p:cNvPr>
          <p:cNvSpPr txBox="1"/>
          <p:nvPr/>
        </p:nvSpPr>
        <p:spPr>
          <a:xfrm>
            <a:off x="3478630" y="4075763"/>
            <a:ext cx="5665371" cy="369332"/>
          </a:xfrm>
          <a:prstGeom prst="rect">
            <a:avLst/>
          </a:prstGeom>
          <a:noFill/>
        </p:spPr>
        <p:txBody>
          <a:bodyPr wrap="square">
            <a:spAutoFit/>
          </a:bodyPr>
          <a:lstStyle/>
          <a:p>
            <a:r>
              <a:rPr lang="sv-SE" sz="900" dirty="0">
                <a:latin typeface="Roboto" panose="02000000000000000000" pitchFamily="2" charset="0"/>
                <a:ea typeface="Roboto" panose="02000000000000000000" pitchFamily="2" charset="0"/>
                <a:cs typeface="Roboto" panose="02000000000000000000" pitchFamily="2" charset="0"/>
              </a:rPr>
              <a:t>Finns det skillnader i förutsättningar, behov, villkor som bör undersökas?</a:t>
            </a:r>
            <a:br>
              <a:rPr lang="sv-SE" sz="900" dirty="0">
                <a:latin typeface="Roboto" panose="02000000000000000000" pitchFamily="2" charset="0"/>
                <a:ea typeface="Roboto" panose="02000000000000000000" pitchFamily="2" charset="0"/>
                <a:cs typeface="Roboto" panose="02000000000000000000" pitchFamily="2" charset="0"/>
              </a:rPr>
            </a:br>
            <a:r>
              <a:rPr lang="sv-SE" sz="900" dirty="0">
                <a:latin typeface="Roboto" panose="02000000000000000000" pitchFamily="2" charset="0"/>
                <a:ea typeface="Roboto" panose="02000000000000000000" pitchFamily="2" charset="0"/>
                <a:cs typeface="Roboto" panose="02000000000000000000" pitchFamily="2" charset="0"/>
              </a:rPr>
              <a:t>Finns det normer som diskriminerar? </a:t>
            </a:r>
          </a:p>
        </p:txBody>
      </p:sp>
      <p:sp>
        <p:nvSpPr>
          <p:cNvPr id="2" name="textruta 1">
            <a:extLst>
              <a:ext uri="{FF2B5EF4-FFF2-40B4-BE49-F238E27FC236}">
                <a16:creationId xmlns:a16="http://schemas.microsoft.com/office/drawing/2014/main" id="{70D34B1E-4630-41A2-FE5C-7F96D1EA4601}"/>
              </a:ext>
            </a:extLst>
          </p:cNvPr>
          <p:cNvSpPr txBox="1"/>
          <p:nvPr/>
        </p:nvSpPr>
        <p:spPr>
          <a:xfrm>
            <a:off x="3478630" y="1617580"/>
            <a:ext cx="5069630" cy="369332"/>
          </a:xfrm>
          <a:prstGeom prst="rect">
            <a:avLst/>
          </a:prstGeom>
          <a:noFill/>
        </p:spPr>
        <p:txBody>
          <a:bodyPr wrap="square">
            <a:spAutoFit/>
          </a:bodyPr>
          <a:lstStyle/>
          <a:p>
            <a:r>
              <a:rPr lang="sv-SE" sz="900" dirty="0">
                <a:latin typeface="Roboto" panose="02000000000000000000" pitchFamily="2" charset="0"/>
                <a:ea typeface="Roboto" panose="02000000000000000000" pitchFamily="2" charset="0"/>
                <a:cs typeface="Roboto" panose="02000000000000000000" pitchFamily="2" charset="0"/>
              </a:rPr>
              <a:t>Vilka människor berörs av vår lösning? </a:t>
            </a:r>
            <a:br>
              <a:rPr lang="sv-SE" sz="900" dirty="0">
                <a:latin typeface="Roboto" panose="02000000000000000000" pitchFamily="2" charset="0"/>
                <a:ea typeface="Roboto" panose="02000000000000000000" pitchFamily="2" charset="0"/>
                <a:cs typeface="Roboto" panose="02000000000000000000" pitchFamily="2" charset="0"/>
              </a:rPr>
            </a:br>
            <a:r>
              <a:rPr lang="sv-SE" sz="900" dirty="0">
                <a:latin typeface="Roboto" panose="02000000000000000000" pitchFamily="2" charset="0"/>
                <a:ea typeface="Roboto" panose="02000000000000000000" pitchFamily="2" charset="0"/>
                <a:cs typeface="Roboto" panose="02000000000000000000" pitchFamily="2" charset="0"/>
              </a:rPr>
              <a:t>Hur tar vi reda på vilka användare/ människor som berörs i systemet runt lösningen?</a:t>
            </a:r>
            <a:endParaRPr lang="sv-SE" sz="900" dirty="0"/>
          </a:p>
        </p:txBody>
      </p:sp>
      <p:sp>
        <p:nvSpPr>
          <p:cNvPr id="10" name="textruta 9">
            <a:extLst>
              <a:ext uri="{FF2B5EF4-FFF2-40B4-BE49-F238E27FC236}">
                <a16:creationId xmlns:a16="http://schemas.microsoft.com/office/drawing/2014/main" id="{59F80297-A136-1C87-5DA2-1B19A3D0FDFD}"/>
              </a:ext>
            </a:extLst>
          </p:cNvPr>
          <p:cNvSpPr txBox="1"/>
          <p:nvPr/>
        </p:nvSpPr>
        <p:spPr>
          <a:xfrm>
            <a:off x="561838" y="2920781"/>
            <a:ext cx="2765978" cy="1061829"/>
          </a:xfrm>
          <a:prstGeom prst="rect">
            <a:avLst/>
          </a:prstGeom>
          <a:noFill/>
        </p:spPr>
        <p:txBody>
          <a:bodyPr wrap="square">
            <a:spAutoFit/>
          </a:bodyPr>
          <a:lstStyle/>
          <a:p>
            <a:r>
              <a:rPr lang="sv-SE" sz="900" dirty="0">
                <a:latin typeface="Roboto" panose="02000000000000000000" pitchFamily="2" charset="0"/>
                <a:ea typeface="Roboto" panose="02000000000000000000" pitchFamily="2" charset="0"/>
                <a:cs typeface="Roboto" panose="02000000000000000000" pitchFamily="2" charset="0"/>
              </a:rPr>
              <a:t>Hur ser vår problemformulering ut idag? </a:t>
            </a:r>
            <a:br>
              <a:rPr lang="sv-SE" sz="900" dirty="0">
                <a:latin typeface="Roboto" panose="02000000000000000000" pitchFamily="2" charset="0"/>
                <a:ea typeface="Roboto" panose="02000000000000000000" pitchFamily="2" charset="0"/>
                <a:cs typeface="Roboto" panose="02000000000000000000" pitchFamily="2" charset="0"/>
              </a:rPr>
            </a:br>
            <a:r>
              <a:rPr lang="sv-SE" sz="900" dirty="0">
                <a:latin typeface="Roboto" panose="02000000000000000000" pitchFamily="2" charset="0"/>
                <a:ea typeface="Roboto" panose="02000000000000000000" pitchFamily="2" charset="0"/>
                <a:cs typeface="Roboto" panose="02000000000000000000" pitchFamily="2" charset="0"/>
              </a:rPr>
              <a:t>Bidrar projektet till ett </a:t>
            </a:r>
            <a:r>
              <a:rPr lang="sv-SE" sz="900" dirty="0">
                <a:solidFill>
                  <a:srgbClr val="262626"/>
                </a:solidFill>
                <a:latin typeface="Roboto" panose="02000000000000000000" pitchFamily="2" charset="0"/>
                <a:ea typeface="Roboto" panose="02000000000000000000" pitchFamily="2" charset="0"/>
                <a:cs typeface="Roboto" panose="02000000000000000000" pitchFamily="2" charset="0"/>
              </a:rPr>
              <a:t>jämställt och jämlikt transportsystem?</a:t>
            </a:r>
            <a:br>
              <a:rPr lang="sv-SE" sz="900" dirty="0">
                <a:latin typeface="Roboto" panose="02000000000000000000" pitchFamily="2" charset="0"/>
                <a:ea typeface="Roboto" panose="02000000000000000000" pitchFamily="2" charset="0"/>
                <a:cs typeface="Roboto" panose="02000000000000000000" pitchFamily="2" charset="0"/>
              </a:rPr>
            </a:br>
            <a:br>
              <a:rPr lang="sv-SE" sz="900" dirty="0">
                <a:latin typeface="Roboto" panose="02000000000000000000" pitchFamily="2" charset="0"/>
                <a:ea typeface="Roboto" panose="02000000000000000000" pitchFamily="2" charset="0"/>
                <a:cs typeface="Roboto" panose="02000000000000000000" pitchFamily="2" charset="0"/>
              </a:rPr>
            </a:br>
            <a:endParaRPr lang="sv-SE" sz="900" dirty="0">
              <a:latin typeface="Roboto" panose="02000000000000000000" pitchFamily="2" charset="0"/>
              <a:ea typeface="Roboto" panose="02000000000000000000" pitchFamily="2" charset="0"/>
              <a:cs typeface="Roboto" panose="02000000000000000000" pitchFamily="2" charset="0"/>
            </a:endParaRPr>
          </a:p>
          <a:p>
            <a:endParaRPr lang="sv-SE" sz="900" dirty="0">
              <a:latin typeface="Roboto" panose="02000000000000000000" pitchFamily="2" charset="0"/>
              <a:ea typeface="Roboto" panose="02000000000000000000" pitchFamily="2" charset="0"/>
              <a:cs typeface="Roboto" panose="02000000000000000000" pitchFamily="2" charset="0"/>
            </a:endParaRPr>
          </a:p>
          <a:p>
            <a:endParaRPr lang="sv-SE" sz="9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7388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a:xfrm>
            <a:off x="539353" y="522256"/>
            <a:ext cx="8064104" cy="706193"/>
          </a:xfrm>
        </p:spPr>
        <p:txBody>
          <a:bodyPr/>
          <a:lstStyle/>
          <a:p>
            <a:r>
              <a:rPr lang="sv-SE" dirty="0"/>
              <a:t>3. Hur: genomförande</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defTabSz="685800">
              <a:defRPr/>
            </a:pPr>
            <a:fld id="{AE086683-F536-42AB-ABBC-F4803DFE8DBC}" type="slidenum">
              <a:rPr lang="sv-SE">
                <a:latin typeface="Roboto Light"/>
              </a:rPr>
              <a:pPr defTabSz="685800">
                <a:defRPr/>
              </a:pPr>
              <a:t>5</a:t>
            </a:fld>
            <a:endParaRPr lang="sv-SE" dirty="0">
              <a:latin typeface="Roboto Light"/>
            </a:endParaRPr>
          </a:p>
        </p:txBody>
      </p:sp>
      <p:sp>
        <p:nvSpPr>
          <p:cNvPr id="4" name="Rektangel 3">
            <a:extLst>
              <a:ext uri="{FF2B5EF4-FFF2-40B4-BE49-F238E27FC236}">
                <a16:creationId xmlns:a16="http://schemas.microsoft.com/office/drawing/2014/main" id="{00EF6DBE-C219-B3E3-ADA0-EC23D51E193D}"/>
              </a:ext>
            </a:extLst>
          </p:cNvPr>
          <p:cNvSpPr/>
          <p:nvPr/>
        </p:nvSpPr>
        <p:spPr>
          <a:xfrm>
            <a:off x="539354" y="2382367"/>
            <a:ext cx="2810948" cy="37855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highlight>
                <a:srgbClr val="FFFF00"/>
              </a:highlight>
            </a:endParaRPr>
          </a:p>
        </p:txBody>
      </p:sp>
      <p:sp>
        <p:nvSpPr>
          <p:cNvPr id="7" name="Rektangel 6">
            <a:extLst>
              <a:ext uri="{FF2B5EF4-FFF2-40B4-BE49-F238E27FC236}">
                <a16:creationId xmlns:a16="http://schemas.microsoft.com/office/drawing/2014/main" id="{E9C3B0FF-179D-0432-7934-66DD97C95A71}"/>
              </a:ext>
            </a:extLst>
          </p:cNvPr>
          <p:cNvSpPr/>
          <p:nvPr/>
        </p:nvSpPr>
        <p:spPr>
          <a:xfrm rot="5400000">
            <a:off x="4810403" y="-217654"/>
            <a:ext cx="2622410" cy="53402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highlight>
                <a:srgbClr val="FFFF00"/>
              </a:highlight>
            </a:endParaRPr>
          </a:p>
        </p:txBody>
      </p:sp>
      <p:sp>
        <p:nvSpPr>
          <p:cNvPr id="17" name="textruta 16">
            <a:extLst>
              <a:ext uri="{FF2B5EF4-FFF2-40B4-BE49-F238E27FC236}">
                <a16:creationId xmlns:a16="http://schemas.microsoft.com/office/drawing/2014/main" id="{D1301218-8CB7-5979-78F2-09501691576F}"/>
              </a:ext>
            </a:extLst>
          </p:cNvPr>
          <p:cNvSpPr txBox="1"/>
          <p:nvPr/>
        </p:nvSpPr>
        <p:spPr>
          <a:xfrm>
            <a:off x="480060" y="1043539"/>
            <a:ext cx="2870242" cy="1338828"/>
          </a:xfrm>
          <a:prstGeom prst="rect">
            <a:avLst/>
          </a:prstGeom>
          <a:noFill/>
        </p:spPr>
        <p:txBody>
          <a:bodyPr wrap="square">
            <a:spAutoFit/>
          </a:bodyPr>
          <a:lstStyle/>
          <a:p>
            <a:r>
              <a:rPr lang="sv-SE" sz="900" dirty="0"/>
              <a:t>Hur integreras detta i projektets arbetspaket och genomförande? Vilka analyser behöver göras? Hur involveras olika målgrupper och testgrupper under projektets gång? </a:t>
            </a:r>
          </a:p>
          <a:p>
            <a:endParaRPr lang="sv-SE" sz="900" dirty="0"/>
          </a:p>
          <a:p>
            <a:r>
              <a:rPr lang="sv-SE" sz="900" dirty="0"/>
              <a:t>Hur ska ni agera på analyserna och förbättra er lösning? Vilka kompetenser och metoder behöver ni för det? </a:t>
            </a:r>
            <a:br>
              <a:rPr lang="sv-SE" sz="900" dirty="0"/>
            </a:br>
            <a:endParaRPr lang="sv-SE" sz="900" dirty="0"/>
          </a:p>
        </p:txBody>
      </p:sp>
      <p:sp>
        <p:nvSpPr>
          <p:cNvPr id="3" name="textruta 2">
            <a:extLst>
              <a:ext uri="{FF2B5EF4-FFF2-40B4-BE49-F238E27FC236}">
                <a16:creationId xmlns:a16="http://schemas.microsoft.com/office/drawing/2014/main" id="{61FD1D8F-2A3F-0789-C3D7-096FCF296219}"/>
              </a:ext>
            </a:extLst>
          </p:cNvPr>
          <p:cNvSpPr txBox="1"/>
          <p:nvPr/>
        </p:nvSpPr>
        <p:spPr>
          <a:xfrm>
            <a:off x="539353" y="2428896"/>
            <a:ext cx="2293057" cy="369332"/>
          </a:xfrm>
          <a:prstGeom prst="rect">
            <a:avLst/>
          </a:prstGeom>
          <a:noFill/>
        </p:spPr>
        <p:txBody>
          <a:bodyPr wrap="square">
            <a:spAutoFit/>
          </a:bodyPr>
          <a:lstStyle/>
          <a:p>
            <a:r>
              <a:rPr lang="sv-SE" sz="900" dirty="0">
                <a:latin typeface="Roboto" panose="02000000000000000000" pitchFamily="2" charset="0"/>
                <a:ea typeface="Roboto" panose="02000000000000000000" pitchFamily="2" charset="0"/>
                <a:cs typeface="Roboto" panose="02000000000000000000" pitchFamily="2" charset="0"/>
              </a:rPr>
              <a:t>I vilka arbetspaket sker de analyser som vi behöver göras?</a:t>
            </a:r>
            <a:endParaRPr lang="sv-SE" sz="900" dirty="0"/>
          </a:p>
        </p:txBody>
      </p:sp>
      <p:sp>
        <p:nvSpPr>
          <p:cNvPr id="2" name="Rektangel 1">
            <a:extLst>
              <a:ext uri="{FF2B5EF4-FFF2-40B4-BE49-F238E27FC236}">
                <a16:creationId xmlns:a16="http://schemas.microsoft.com/office/drawing/2014/main" id="{57E060F8-A6AB-9184-131B-99A892709ED6}"/>
              </a:ext>
            </a:extLst>
          </p:cNvPr>
          <p:cNvSpPr/>
          <p:nvPr/>
        </p:nvSpPr>
        <p:spPr>
          <a:xfrm rot="5400000">
            <a:off x="4967144" y="2346141"/>
            <a:ext cx="2303252" cy="53402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highlight>
                <a:srgbClr val="FFFF00"/>
              </a:highlight>
            </a:endParaRPr>
          </a:p>
        </p:txBody>
      </p:sp>
      <p:sp>
        <p:nvSpPr>
          <p:cNvPr id="10" name="textruta 9">
            <a:extLst>
              <a:ext uri="{FF2B5EF4-FFF2-40B4-BE49-F238E27FC236}">
                <a16:creationId xmlns:a16="http://schemas.microsoft.com/office/drawing/2014/main" id="{62C6121E-AA96-C8B9-FA35-0743A205D958}"/>
              </a:ext>
            </a:extLst>
          </p:cNvPr>
          <p:cNvSpPr txBox="1"/>
          <p:nvPr/>
        </p:nvSpPr>
        <p:spPr>
          <a:xfrm>
            <a:off x="3469648" y="1178450"/>
            <a:ext cx="3882471" cy="369332"/>
          </a:xfrm>
          <a:prstGeom prst="rect">
            <a:avLst/>
          </a:prstGeom>
          <a:noFill/>
        </p:spPr>
        <p:txBody>
          <a:bodyPr wrap="square">
            <a:spAutoFit/>
          </a:bodyPr>
          <a:lstStyle/>
          <a:p>
            <a:r>
              <a:rPr lang="sv-SE" sz="900" dirty="0">
                <a:latin typeface="Roboto" panose="02000000000000000000" pitchFamily="2" charset="0"/>
                <a:ea typeface="Roboto" panose="02000000000000000000" pitchFamily="2" charset="0"/>
                <a:cs typeface="Roboto" panose="02000000000000000000" pitchFamily="2" charset="0"/>
              </a:rPr>
              <a:t>I vilka arbetspaket förbättrar vi lösningen utifrån analyserna?</a:t>
            </a:r>
            <a:br>
              <a:rPr lang="sv-SE" sz="900" dirty="0">
                <a:latin typeface="Roboto" panose="02000000000000000000" pitchFamily="2" charset="0"/>
                <a:ea typeface="Roboto" panose="02000000000000000000" pitchFamily="2" charset="0"/>
                <a:cs typeface="Roboto" panose="02000000000000000000" pitchFamily="2" charset="0"/>
              </a:rPr>
            </a:br>
            <a:endParaRPr lang="sv-SE" sz="900" dirty="0"/>
          </a:p>
        </p:txBody>
      </p:sp>
      <p:sp>
        <p:nvSpPr>
          <p:cNvPr id="18" name="textruta 17">
            <a:extLst>
              <a:ext uri="{FF2B5EF4-FFF2-40B4-BE49-F238E27FC236}">
                <a16:creationId xmlns:a16="http://schemas.microsoft.com/office/drawing/2014/main" id="{AB0FA887-0560-4A86-FEF7-4851F0ABA9F7}"/>
              </a:ext>
            </a:extLst>
          </p:cNvPr>
          <p:cNvSpPr txBox="1"/>
          <p:nvPr/>
        </p:nvSpPr>
        <p:spPr>
          <a:xfrm>
            <a:off x="3436026" y="3912363"/>
            <a:ext cx="4715348" cy="369332"/>
          </a:xfrm>
          <a:prstGeom prst="rect">
            <a:avLst/>
          </a:prstGeom>
          <a:noFill/>
        </p:spPr>
        <p:txBody>
          <a:bodyPr wrap="square">
            <a:spAutoFit/>
          </a:bodyPr>
          <a:lstStyle/>
          <a:p>
            <a:pPr defTabSz="685800">
              <a:defRPr/>
            </a:pPr>
            <a:r>
              <a:rPr lang="sv-SE" sz="900" dirty="0">
                <a:solidFill>
                  <a:srgbClr val="262626"/>
                </a:solidFill>
                <a:latin typeface="Roboto" panose="02000000000000000000" pitchFamily="2" charset="0"/>
                <a:ea typeface="Roboto" panose="02000000000000000000" pitchFamily="2" charset="0"/>
                <a:cs typeface="Roboto" panose="02000000000000000000" pitchFamily="2" charset="0"/>
              </a:rPr>
              <a:t>Tar projektets rutiner och arbetstider hänsyn till projektdeltagarnas olika förutsättningar? Har projektets kommunikation ett normkritiskt perspektiv?</a:t>
            </a:r>
          </a:p>
        </p:txBody>
      </p:sp>
    </p:spTree>
    <p:extLst>
      <p:ext uri="{BB962C8B-B14F-4D97-AF65-F5344CB8AC3E}">
        <p14:creationId xmlns:p14="http://schemas.microsoft.com/office/powerpoint/2010/main" val="250723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a:xfrm>
            <a:off x="539948" y="629614"/>
            <a:ext cx="8064104" cy="706193"/>
          </a:xfrm>
        </p:spPr>
        <p:txBody>
          <a:bodyPr/>
          <a:lstStyle/>
          <a:p>
            <a:r>
              <a:rPr lang="sv-SE" dirty="0"/>
              <a:t>Tips!</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defTabSz="685800">
              <a:defRPr/>
            </a:pPr>
            <a:fld id="{AE086683-F536-42AB-ABBC-F4803DFE8DBC}" type="slidenum">
              <a:rPr lang="sv-SE">
                <a:latin typeface="Roboto Light"/>
              </a:rPr>
              <a:pPr defTabSz="685800">
                <a:defRPr/>
              </a:pPr>
              <a:t>6</a:t>
            </a:fld>
            <a:endParaRPr lang="sv-SE" dirty="0">
              <a:latin typeface="Roboto Light"/>
            </a:endParaRPr>
          </a:p>
        </p:txBody>
      </p:sp>
      <p:sp>
        <p:nvSpPr>
          <p:cNvPr id="2" name="Platshållare för text 3">
            <a:extLst>
              <a:ext uri="{FF2B5EF4-FFF2-40B4-BE49-F238E27FC236}">
                <a16:creationId xmlns:a16="http://schemas.microsoft.com/office/drawing/2014/main" id="{BA37A6F9-3197-3E2D-F6FB-00DFB3A09F0B}"/>
              </a:ext>
            </a:extLst>
          </p:cNvPr>
          <p:cNvSpPr txBox="1">
            <a:spLocks/>
          </p:cNvSpPr>
          <p:nvPr/>
        </p:nvSpPr>
        <p:spPr>
          <a:xfrm>
            <a:off x="539353" y="1728169"/>
            <a:ext cx="7877283" cy="3141812"/>
          </a:xfrm>
          <a:prstGeom prst="rect">
            <a:avLst/>
          </a:prstGeom>
        </p:spPr>
        <p:txBody>
          <a:bodyPr vert="horz" lIns="0" tIns="0" rIns="0" bIns="0" rtlCol="0">
            <a:noAutofit/>
          </a:bodyPr>
          <a:lstStyle>
            <a:lvl1pPr marL="1762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1pPr>
            <a:lvl2pPr marL="360363"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2pPr>
            <a:lvl3pPr marL="53657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3pPr>
            <a:lvl4pPr marL="719138" indent="-18256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4pPr>
            <a:lvl5pPr marL="895350"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5pPr>
            <a:lvl6pPr marL="1079500"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6pPr>
            <a:lvl7pPr marL="12557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7pPr>
            <a:lvl8pPr marL="143192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8pPr>
            <a:lvl9pPr marL="1616075"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9pPr>
          </a:lstStyle>
          <a:p>
            <a:r>
              <a:rPr lang="sv-SE" sz="1100" dirty="0"/>
              <a:t>Om mer kunskap om jämställdhet eller jämlikhet behövs, </a:t>
            </a:r>
            <a:r>
              <a:rPr lang="sv-SE" sz="1100" dirty="0">
                <a:latin typeface="Roboto" panose="02000000000000000000" pitchFamily="2" charset="0"/>
                <a:ea typeface="Roboto" panose="02000000000000000000" pitchFamily="2" charset="0"/>
                <a:cs typeface="Roboto" panose="02000000000000000000" pitchFamily="2" charset="0"/>
              </a:rPr>
              <a:t>ta hjälp av experter, forskare eller konsulter i ert projekt! </a:t>
            </a:r>
            <a:br>
              <a:rPr lang="sv-SE" sz="1100" dirty="0"/>
            </a:br>
            <a:r>
              <a:rPr lang="sv-SE" sz="1100" dirty="0"/>
              <a:t>Kostnader för detta är stödberättigande. </a:t>
            </a:r>
          </a:p>
          <a:p>
            <a:r>
              <a:rPr lang="sv-SE" sz="1100" dirty="0">
                <a:latin typeface="Roboto "/>
              </a:rPr>
              <a:t>För att hitta experterna kan ni söka efter </a:t>
            </a:r>
            <a:r>
              <a:rPr lang="sv-SE" sz="1100" dirty="0"/>
              <a:t>t.ex.: jämställdhetsanalyser, inkluderande systeminnovation, jämställt transportsystem, transport och </a:t>
            </a:r>
            <a:r>
              <a:rPr lang="sv-SE" sz="1100" dirty="0" err="1"/>
              <a:t>normkritisk</a:t>
            </a:r>
            <a:r>
              <a:rPr lang="sv-SE" sz="1100" dirty="0"/>
              <a:t> innovation, transport och normkreativ innovation. </a:t>
            </a:r>
          </a:p>
          <a:p>
            <a:r>
              <a:rPr lang="sv-SE" sz="1100" dirty="0">
                <a:latin typeface="Roboto "/>
              </a:rPr>
              <a:t>Kompetens för att analysera användares beteenden och behov </a:t>
            </a:r>
            <a:r>
              <a:rPr lang="sv-SE" sz="1100" dirty="0"/>
              <a:t>kan också vara: </a:t>
            </a:r>
            <a:br>
              <a:rPr lang="sv-SE" sz="1100" dirty="0"/>
            </a:br>
            <a:r>
              <a:rPr lang="sv-SE" sz="1100" dirty="0"/>
              <a:t>tjänstedesigners, service designers, systemdesigners, beteendepsykologer mm. </a:t>
            </a:r>
          </a:p>
          <a:p>
            <a:r>
              <a:rPr lang="sv-SE" sz="1100" dirty="0"/>
              <a:t>Tänk på att </a:t>
            </a:r>
            <a:r>
              <a:rPr lang="sv-SE" sz="1100" dirty="0">
                <a:latin typeface="Roboto "/>
              </a:rPr>
              <a:t>kompetensen kan finnas i aktörernas egna organisationer</a:t>
            </a:r>
            <a:r>
              <a:rPr lang="sv-SE" sz="1100" dirty="0"/>
              <a:t>. Många fordons- och mobilitetsaktörer har egna service design-team. Har ni en myndighet som aktör kanske de har en </a:t>
            </a:r>
            <a:r>
              <a:rPr lang="sv-SE" sz="1100" dirty="0" err="1"/>
              <a:t>JiM</a:t>
            </a:r>
            <a:r>
              <a:rPr lang="sv-SE" sz="1100" dirty="0"/>
              <a:t>-person (jämställdhetsintegrering i myndighet). Har ni en kommun eller region med, kanske de har trafikplanerare med kompetens i detta. </a:t>
            </a:r>
          </a:p>
          <a:p>
            <a:r>
              <a:rPr lang="sv-SE" sz="1100" dirty="0"/>
              <a:t>Ni kan också </a:t>
            </a:r>
            <a:r>
              <a:rPr lang="sv-SE" sz="1100" dirty="0">
                <a:latin typeface="Roboto "/>
              </a:rPr>
              <a:t>inkludera utbildningar </a:t>
            </a:r>
            <a:r>
              <a:rPr lang="sv-SE" sz="1100" dirty="0"/>
              <a:t>kring detta i er ansökan. Kostnader för detta är stödberättigande.</a:t>
            </a:r>
          </a:p>
          <a:p>
            <a:r>
              <a:rPr lang="sv-SE" sz="1100" dirty="0"/>
              <a:t>Det finns många </a:t>
            </a:r>
            <a:r>
              <a:rPr lang="sv-SE" sz="1100" dirty="0">
                <a:latin typeface="Roboto "/>
              </a:rPr>
              <a:t>analyser att ta del av</a:t>
            </a:r>
            <a:r>
              <a:rPr lang="sv-SE" sz="1100" dirty="0"/>
              <a:t> idag för att förstå mer om t.ex. ett jämställt transportsystem, rättvis och tillgänglig landsbygd mm. Nätverket för jämställdhet i transportsektorn samlar ett flertal.</a:t>
            </a:r>
          </a:p>
          <a:p>
            <a:r>
              <a:rPr lang="sv-SE" sz="1100" dirty="0"/>
              <a:t>Det finns många </a:t>
            </a:r>
            <a:r>
              <a:rPr lang="sv-SE" sz="1100" dirty="0">
                <a:latin typeface="Roboto "/>
              </a:rPr>
              <a:t>digitala verktyg och resurser tillgängliga </a:t>
            </a:r>
            <a:r>
              <a:rPr lang="sv-SE" sz="1100" dirty="0"/>
              <a:t>för att hjälpa. Se länkar på nästa sida! </a:t>
            </a:r>
            <a:br>
              <a:rPr lang="sv-SE" sz="1100" dirty="0"/>
            </a:br>
            <a:endParaRPr lang="sv-SE" sz="1100" dirty="0"/>
          </a:p>
        </p:txBody>
      </p:sp>
    </p:spTree>
    <p:extLst>
      <p:ext uri="{BB962C8B-B14F-4D97-AF65-F5344CB8AC3E}">
        <p14:creationId xmlns:p14="http://schemas.microsoft.com/office/powerpoint/2010/main" val="361358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a:xfrm>
            <a:off x="539353" y="583975"/>
            <a:ext cx="8064104" cy="706193"/>
          </a:xfrm>
        </p:spPr>
        <p:txBody>
          <a:bodyPr/>
          <a:lstStyle/>
          <a:p>
            <a:r>
              <a:rPr lang="sv-SE" dirty="0"/>
              <a:t>Sök på dessa länkar, </a:t>
            </a:r>
            <a:br>
              <a:rPr lang="sv-SE" dirty="0"/>
            </a:br>
            <a:r>
              <a:rPr lang="sv-SE" dirty="0"/>
              <a:t>för metodstöd och analyser!</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defTabSz="685800">
              <a:defRPr/>
            </a:pPr>
            <a:fld id="{AE086683-F536-42AB-ABBC-F4803DFE8DBC}" type="slidenum">
              <a:rPr lang="sv-SE">
                <a:latin typeface="Roboto Light"/>
              </a:rPr>
              <a:pPr defTabSz="685800">
                <a:defRPr/>
              </a:pPr>
              <a:t>7</a:t>
            </a:fld>
            <a:endParaRPr lang="sv-SE" dirty="0">
              <a:latin typeface="Roboto Light"/>
            </a:endParaRPr>
          </a:p>
        </p:txBody>
      </p:sp>
      <p:sp>
        <p:nvSpPr>
          <p:cNvPr id="2" name="Platshållare för text 3">
            <a:extLst>
              <a:ext uri="{FF2B5EF4-FFF2-40B4-BE49-F238E27FC236}">
                <a16:creationId xmlns:a16="http://schemas.microsoft.com/office/drawing/2014/main" id="{BA37A6F9-3197-3E2D-F6FB-00DFB3A09F0B}"/>
              </a:ext>
            </a:extLst>
          </p:cNvPr>
          <p:cNvSpPr txBox="1">
            <a:spLocks/>
          </p:cNvSpPr>
          <p:nvPr/>
        </p:nvSpPr>
        <p:spPr>
          <a:xfrm>
            <a:off x="539353" y="2175698"/>
            <a:ext cx="8192052" cy="3141812"/>
          </a:xfrm>
          <a:prstGeom prst="rect">
            <a:avLst/>
          </a:prstGeom>
        </p:spPr>
        <p:txBody>
          <a:bodyPr vert="horz" lIns="0" tIns="0" rIns="0" bIns="0" rtlCol="0">
            <a:noAutofit/>
          </a:bodyPr>
          <a:lstStyle>
            <a:lvl1pPr marL="1762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1pPr>
            <a:lvl2pPr marL="360363"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2pPr>
            <a:lvl3pPr marL="53657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3pPr>
            <a:lvl4pPr marL="719138" indent="-18256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4pPr>
            <a:lvl5pPr marL="895350"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5pPr>
            <a:lvl6pPr marL="1079500"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6pPr>
            <a:lvl7pPr marL="12557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7pPr>
            <a:lvl8pPr marL="143192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8pPr>
            <a:lvl9pPr marL="1616075"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9pPr>
          </a:lstStyle>
          <a:p>
            <a:pPr algn="l"/>
            <a:r>
              <a:rPr lang="sv-SE" sz="1100" dirty="0">
                <a:solidFill>
                  <a:schemeClr val="accent1"/>
                </a:solidFill>
                <a:latin typeface="Roboto "/>
                <a:hlinkClick r:id="rId3">
                  <a:extLst>
                    <a:ext uri="{A12FA001-AC4F-418D-AE19-62706E023703}">
                      <ahyp:hlinkClr xmlns:ahyp="http://schemas.microsoft.com/office/drawing/2018/hyperlinkcolor" val="tx"/>
                    </a:ext>
                  </a:extLst>
                </a:hlinkClick>
              </a:rPr>
              <a:t>Hur kommer jag igång? | Jämställt innovationsprojekt | Vinnova</a:t>
            </a:r>
            <a:endParaRPr lang="sv-SE" sz="1100" dirty="0">
              <a:solidFill>
                <a:schemeClr val="accent1"/>
              </a:solidFill>
              <a:latin typeface="Roboto "/>
            </a:endParaRPr>
          </a:p>
          <a:p>
            <a:pPr algn="l"/>
            <a:r>
              <a:rPr lang="sv-SE" sz="1100" dirty="0">
                <a:solidFill>
                  <a:schemeClr val="accent1"/>
                </a:solidFill>
                <a:latin typeface="Roboto "/>
                <a:hlinkClick r:id="rId4">
                  <a:extLst>
                    <a:ext uri="{A12FA001-AC4F-418D-AE19-62706E023703}">
                      <ahyp:hlinkClr xmlns:ahyp="http://schemas.microsoft.com/office/drawing/2018/hyperlinkcolor" val="tx"/>
                    </a:ext>
                  </a:extLst>
                </a:hlinkClick>
              </a:rPr>
              <a:t>Resurser och tips när man arbetar med jämställdhet | Vinnova</a:t>
            </a:r>
            <a:endParaRPr lang="sv-SE" sz="1100" dirty="0">
              <a:solidFill>
                <a:schemeClr val="accent1"/>
              </a:solidFill>
              <a:latin typeface="Roboto "/>
            </a:endParaRPr>
          </a:p>
          <a:p>
            <a:pPr algn="l"/>
            <a:r>
              <a:rPr lang="sv-SE" sz="1100" dirty="0">
                <a:solidFill>
                  <a:schemeClr val="accent1"/>
                </a:solidFill>
                <a:latin typeface="Roboto "/>
                <a:hlinkClick r:id="rId5">
                  <a:extLst>
                    <a:ext uri="{A12FA001-AC4F-418D-AE19-62706E023703}">
                      <ahyp:hlinkClr xmlns:ahyp="http://schemas.microsoft.com/office/drawing/2018/hyperlinkcolor" val="tx"/>
                    </a:ext>
                  </a:extLst>
                </a:hlinkClick>
              </a:rPr>
              <a:t>Arbetsmaterial NOVA - för normkreativ innovation | Vinnova</a:t>
            </a:r>
            <a:endParaRPr lang="sv-SE" sz="1100" dirty="0">
              <a:solidFill>
                <a:schemeClr val="accent1"/>
              </a:solidFill>
              <a:latin typeface="Roboto "/>
            </a:endParaRPr>
          </a:p>
          <a:p>
            <a:pPr algn="l" rtl="0" fontAlgn="base">
              <a:buFont typeface="Arial" panose="020B0604020202020204" pitchFamily="34" charset="0"/>
              <a:buChar char="•"/>
            </a:pPr>
            <a:r>
              <a:rPr lang="sv-SE" sz="1100" u="sng" dirty="0">
                <a:solidFill>
                  <a:schemeClr val="accent1"/>
                </a:solidFill>
                <a:latin typeface="Roboto "/>
                <a:hlinkClick r:id="rId6">
                  <a:extLst>
                    <a:ext uri="{A12FA001-AC4F-418D-AE19-62706E023703}">
                      <ahyp:hlinkClr xmlns:ahyp="http://schemas.microsoft.com/office/drawing/2018/hyperlinkcolor" val="tx"/>
                    </a:ext>
                  </a:extLst>
                </a:hlinkClick>
              </a:rPr>
              <a:t>Rapport om jämställdhet och transportsystemet | Vinnova</a:t>
            </a:r>
            <a:r>
              <a:rPr lang="en-US" sz="1100" dirty="0">
                <a:solidFill>
                  <a:schemeClr val="accent1"/>
                </a:solidFill>
                <a:latin typeface="Roboto "/>
              </a:rPr>
              <a:t>​</a:t>
            </a:r>
            <a:r>
              <a:rPr lang="sv-SE" sz="1100" dirty="0">
                <a:solidFill>
                  <a:schemeClr val="accent1"/>
                </a:solidFill>
                <a:latin typeface="Roboto "/>
              </a:rPr>
              <a:t>​</a:t>
            </a:r>
          </a:p>
          <a:p>
            <a:pPr algn="l" rtl="0" fontAlgn="base">
              <a:buFont typeface="Arial" panose="020B0604020202020204" pitchFamily="34" charset="0"/>
              <a:buChar char="•"/>
            </a:pPr>
            <a:r>
              <a:rPr lang="sv-SE" sz="1100" u="sng" dirty="0">
                <a:solidFill>
                  <a:schemeClr val="accent1"/>
                </a:solidFill>
                <a:latin typeface="Roboto "/>
                <a:hlinkClick r:id="rId7">
                  <a:extLst>
                    <a:ext uri="{A12FA001-AC4F-418D-AE19-62706E023703}">
                      <ahyp:hlinkClr xmlns:ahyp="http://schemas.microsoft.com/office/drawing/2018/hyperlinkcolor" val="tx"/>
                    </a:ext>
                  </a:extLst>
                </a:hlinkClick>
              </a:rPr>
              <a:t>Hem (jamstalldtransport.se)</a:t>
            </a:r>
            <a:r>
              <a:rPr lang="sv-SE" sz="1100" dirty="0">
                <a:solidFill>
                  <a:schemeClr val="accent1"/>
                </a:solidFill>
                <a:latin typeface="Roboto "/>
              </a:rPr>
              <a:t>​</a:t>
            </a:r>
            <a:endParaRPr lang="en-US" sz="1100" dirty="0">
              <a:solidFill>
                <a:schemeClr val="accent1"/>
              </a:solidFill>
              <a:latin typeface="Roboto "/>
            </a:endParaRPr>
          </a:p>
          <a:p>
            <a:pPr algn="l" rtl="0" fontAlgn="base">
              <a:buFont typeface="Arial" panose="020B0604020202020204" pitchFamily="34" charset="0"/>
              <a:buChar char="•"/>
            </a:pPr>
            <a:r>
              <a:rPr lang="en-US" sz="1100" dirty="0">
                <a:solidFill>
                  <a:schemeClr val="accent1"/>
                </a:solidFill>
                <a:latin typeface="Roboto "/>
              </a:rPr>
              <a:t>Gender Equality Toolkit in Transport - GET IT (the-get-it.com)​</a:t>
            </a:r>
          </a:p>
          <a:p>
            <a:pPr algn="l" rtl="0" fontAlgn="base">
              <a:buFont typeface="Arial" panose="020B0604020202020204" pitchFamily="34" charset="0"/>
              <a:buChar char="•"/>
            </a:pPr>
            <a:r>
              <a:rPr lang="sv-SE" sz="1100" u="sng" dirty="0" err="1">
                <a:solidFill>
                  <a:srgbClr val="32004C"/>
                </a:solidFill>
                <a:latin typeface="Roboto "/>
                <a:hlinkClick r:id="rId8">
                  <a:extLst>
                    <a:ext uri="{A12FA001-AC4F-418D-AE19-62706E023703}">
                      <ahyp:hlinkClr xmlns:ahyp="http://schemas.microsoft.com/office/drawing/2018/hyperlinkcolor" val="tx"/>
                    </a:ext>
                  </a:extLst>
                </a:hlinkClick>
              </a:rPr>
              <a:t>Publications</a:t>
            </a:r>
            <a:r>
              <a:rPr lang="sv-SE" sz="1100" u="sng" dirty="0">
                <a:solidFill>
                  <a:srgbClr val="32004C"/>
                </a:solidFill>
                <a:latin typeface="Roboto "/>
                <a:hlinkClick r:id="rId8">
                  <a:extLst>
                    <a:ext uri="{A12FA001-AC4F-418D-AE19-62706E023703}">
                      <ahyp:hlinkClr xmlns:ahyp="http://schemas.microsoft.com/office/drawing/2018/hyperlinkcolor" val="tx"/>
                    </a:ext>
                  </a:extLst>
                </a:hlinkClick>
              </a:rPr>
              <a:t> – </a:t>
            </a:r>
            <a:r>
              <a:rPr lang="sv-SE" sz="1100" u="sng" dirty="0" err="1">
                <a:solidFill>
                  <a:schemeClr val="accent1"/>
                </a:solidFill>
                <a:latin typeface="Roboto "/>
                <a:hlinkClick r:id="rId8">
                  <a:extLst>
                    <a:ext uri="{A12FA001-AC4F-418D-AE19-62706E023703}">
                      <ahyp:hlinkClr xmlns:ahyp="http://schemas.microsoft.com/office/drawing/2018/hyperlinkcolor" val="tx"/>
                    </a:ext>
                  </a:extLst>
                </a:hlinkClick>
              </a:rPr>
              <a:t>WomenMobilizeWomen</a:t>
            </a:r>
            <a:endParaRPr lang="sv-SE" sz="1100" dirty="0">
              <a:solidFill>
                <a:schemeClr val="accent1"/>
              </a:solidFill>
              <a:latin typeface="Roboto "/>
            </a:endParaRPr>
          </a:p>
          <a:p>
            <a:pPr marL="0" indent="0">
              <a:buNone/>
            </a:pPr>
            <a:r>
              <a:rPr lang="sv-SE" sz="1100" dirty="0"/>
              <a:t> </a:t>
            </a:r>
          </a:p>
          <a:p>
            <a:pPr marL="0" indent="0">
              <a:buNone/>
            </a:pPr>
            <a:endParaRPr lang="sv-SE" sz="1100" dirty="0"/>
          </a:p>
        </p:txBody>
      </p:sp>
    </p:spTree>
    <p:extLst>
      <p:ext uri="{BB962C8B-B14F-4D97-AF65-F5344CB8AC3E}">
        <p14:creationId xmlns:p14="http://schemas.microsoft.com/office/powerpoint/2010/main" val="246409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a:xfrm>
            <a:off x="539353" y="600304"/>
            <a:ext cx="8064104" cy="706193"/>
          </a:xfrm>
        </p:spPr>
        <p:txBody>
          <a:bodyPr/>
          <a:lstStyle/>
          <a:p>
            <a:r>
              <a:rPr lang="sv-SE" dirty="0"/>
              <a:t>Hur har andra gjort?</a:t>
            </a:r>
            <a:br>
              <a:rPr lang="sv-SE" dirty="0"/>
            </a:br>
            <a:r>
              <a:rPr lang="sv-SE" dirty="0"/>
              <a:t>3 exempel</a:t>
            </a:r>
            <a:br>
              <a:rPr lang="sv-SE" dirty="0"/>
            </a:br>
            <a:endParaRPr lang="sv-SE" dirty="0"/>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defTabSz="685800">
              <a:defRPr/>
            </a:pPr>
            <a:fld id="{AE086683-F536-42AB-ABBC-F4803DFE8DBC}" type="slidenum">
              <a:rPr lang="sv-SE">
                <a:latin typeface="Roboto Light"/>
              </a:rPr>
              <a:pPr defTabSz="685800">
                <a:defRPr/>
              </a:pPr>
              <a:t>8</a:t>
            </a:fld>
            <a:endParaRPr lang="sv-SE" dirty="0">
              <a:latin typeface="Roboto Light"/>
            </a:endParaRPr>
          </a:p>
        </p:txBody>
      </p:sp>
      <p:sp>
        <p:nvSpPr>
          <p:cNvPr id="2" name="Platshållare för text 3">
            <a:extLst>
              <a:ext uri="{FF2B5EF4-FFF2-40B4-BE49-F238E27FC236}">
                <a16:creationId xmlns:a16="http://schemas.microsoft.com/office/drawing/2014/main" id="{BA37A6F9-3197-3E2D-F6FB-00DFB3A09F0B}"/>
              </a:ext>
            </a:extLst>
          </p:cNvPr>
          <p:cNvSpPr txBox="1">
            <a:spLocks/>
          </p:cNvSpPr>
          <p:nvPr/>
        </p:nvSpPr>
        <p:spPr>
          <a:xfrm>
            <a:off x="539353" y="2992984"/>
            <a:ext cx="8192052" cy="3141812"/>
          </a:xfrm>
          <a:prstGeom prst="rect">
            <a:avLst/>
          </a:prstGeom>
        </p:spPr>
        <p:txBody>
          <a:bodyPr vert="horz" lIns="0" tIns="0" rIns="0" bIns="0" rtlCol="0">
            <a:noAutofit/>
          </a:bodyPr>
          <a:lstStyle>
            <a:lvl1pPr marL="1762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1pPr>
            <a:lvl2pPr marL="360363"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2pPr>
            <a:lvl3pPr marL="53657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3pPr>
            <a:lvl4pPr marL="719138" indent="-18256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4pPr>
            <a:lvl5pPr marL="895350"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5pPr>
            <a:lvl6pPr marL="1079500"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6pPr>
            <a:lvl7pPr marL="12557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7pPr>
            <a:lvl8pPr marL="143192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8pPr>
            <a:lvl9pPr marL="1616075"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9pPr>
          </a:lstStyle>
          <a:p>
            <a:r>
              <a:rPr lang="sv-SE" sz="1100" dirty="0">
                <a:latin typeface="Roboto "/>
              </a:rPr>
              <a:t> </a:t>
            </a:r>
            <a:r>
              <a:rPr lang="sv-SE" sz="1100" dirty="0">
                <a:latin typeface="Roboto "/>
                <a:hlinkClick r:id="rId3"/>
              </a:rPr>
              <a:t>TJAFS - </a:t>
            </a:r>
            <a:r>
              <a:rPr lang="sv-SE" sz="1100" dirty="0" err="1">
                <a:latin typeface="Roboto "/>
                <a:hlinkClick r:id="rId3"/>
              </a:rPr>
              <a:t>Normkritisk</a:t>
            </a:r>
            <a:r>
              <a:rPr lang="sv-SE" sz="1100" dirty="0">
                <a:latin typeface="Roboto "/>
                <a:hlinkClick r:id="rId3"/>
              </a:rPr>
              <a:t> tjänsteinnovation i avfallssystemet | RISE</a:t>
            </a:r>
            <a:endParaRPr lang="sv-SE" sz="1100" dirty="0">
              <a:latin typeface="Roboto "/>
            </a:endParaRPr>
          </a:p>
          <a:p>
            <a:pPr algn="l" rtl="0" fontAlgn="base">
              <a:buFont typeface="Arial" panose="020B0604020202020204" pitchFamily="34" charset="0"/>
              <a:buChar char="•"/>
            </a:pPr>
            <a:r>
              <a:rPr lang="sv-SE" sz="1100" dirty="0">
                <a:latin typeface="Roboto "/>
              </a:rPr>
              <a:t> </a:t>
            </a:r>
            <a:r>
              <a:rPr lang="sv-SE" sz="1100" u="sng" dirty="0">
                <a:solidFill>
                  <a:schemeClr val="accent1"/>
                </a:solidFill>
                <a:latin typeface="Roboto "/>
                <a:hlinkClick r:id="rId4">
                  <a:extLst>
                    <a:ext uri="{A12FA001-AC4F-418D-AE19-62706E023703}">
                      <ahyp:hlinkClr xmlns:ahyp="http://schemas.microsoft.com/office/drawing/2018/hyperlinkcolor" val="tx"/>
                    </a:ext>
                  </a:extLst>
                </a:hlinkClick>
              </a:rPr>
              <a:t>Lastbilar för alla: Utveckling av norm-kritisk innovation på Volvo | Vinnova</a:t>
            </a:r>
            <a:r>
              <a:rPr lang="en-US" sz="1100" dirty="0">
                <a:solidFill>
                  <a:schemeClr val="accent1"/>
                </a:solidFill>
                <a:latin typeface="Roboto "/>
              </a:rPr>
              <a:t>​</a:t>
            </a:r>
          </a:p>
          <a:p>
            <a:pPr algn="l" rtl="0" fontAlgn="base">
              <a:buFont typeface="Arial" panose="020B0604020202020204" pitchFamily="34" charset="0"/>
              <a:buChar char="•"/>
            </a:pPr>
            <a:r>
              <a:rPr lang="sv-SE" sz="1100" u="sng" dirty="0">
                <a:solidFill>
                  <a:schemeClr val="accent1"/>
                </a:solidFill>
                <a:latin typeface="Roboto "/>
                <a:hlinkClick r:id="rId5">
                  <a:extLst>
                    <a:ext uri="{A12FA001-AC4F-418D-AE19-62706E023703}">
                      <ahyp:hlinkClr xmlns:ahyp="http://schemas.microsoft.com/office/drawing/2018/hyperlinkcolor" val="tx"/>
                    </a:ext>
                  </a:extLst>
                </a:hlinkClick>
              </a:rPr>
              <a:t>Växla upp: Implementering av en modell för mångfald och inkludering - Stockholms universitet</a:t>
            </a:r>
            <a:endParaRPr lang="sv-SE" sz="1100" dirty="0">
              <a:latin typeface="Roboto "/>
            </a:endParaRPr>
          </a:p>
          <a:p>
            <a:pPr marL="0" indent="0">
              <a:buNone/>
            </a:pPr>
            <a:endParaRPr lang="sv-SE" sz="1100" dirty="0"/>
          </a:p>
        </p:txBody>
      </p:sp>
    </p:spTree>
    <p:extLst>
      <p:ext uri="{BB962C8B-B14F-4D97-AF65-F5344CB8AC3E}">
        <p14:creationId xmlns:p14="http://schemas.microsoft.com/office/powerpoint/2010/main" val="42036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a:xfrm>
            <a:off x="539353" y="559482"/>
            <a:ext cx="8064104" cy="706193"/>
          </a:xfrm>
        </p:spPr>
        <p:txBody>
          <a:bodyPr/>
          <a:lstStyle/>
          <a:p>
            <a:r>
              <a:rPr lang="sv-SE" dirty="0"/>
              <a:t>Varför är ett jämställdhet viktigt i projektet?</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defTabSz="685800">
              <a:defRPr/>
            </a:pPr>
            <a:fld id="{AE086683-F536-42AB-ABBC-F4803DFE8DBC}" type="slidenum">
              <a:rPr lang="sv-SE">
                <a:latin typeface="Roboto Light"/>
              </a:rPr>
              <a:pPr defTabSz="685800">
                <a:defRPr/>
              </a:pPr>
              <a:t>9</a:t>
            </a:fld>
            <a:endParaRPr lang="sv-SE" dirty="0">
              <a:latin typeface="Roboto Light"/>
            </a:endParaRPr>
          </a:p>
        </p:txBody>
      </p:sp>
      <p:sp>
        <p:nvSpPr>
          <p:cNvPr id="2" name="Platshållare för text 3">
            <a:extLst>
              <a:ext uri="{FF2B5EF4-FFF2-40B4-BE49-F238E27FC236}">
                <a16:creationId xmlns:a16="http://schemas.microsoft.com/office/drawing/2014/main" id="{BA37A6F9-3197-3E2D-F6FB-00DFB3A09F0B}"/>
              </a:ext>
            </a:extLst>
          </p:cNvPr>
          <p:cNvSpPr txBox="1">
            <a:spLocks/>
          </p:cNvSpPr>
          <p:nvPr/>
        </p:nvSpPr>
        <p:spPr>
          <a:xfrm>
            <a:off x="539353" y="2114517"/>
            <a:ext cx="6879757" cy="2628965"/>
          </a:xfrm>
          <a:prstGeom prst="rect">
            <a:avLst/>
          </a:prstGeom>
        </p:spPr>
        <p:txBody>
          <a:bodyPr vert="horz" lIns="0" tIns="0" rIns="0" bIns="0" rtlCol="0">
            <a:noAutofit/>
          </a:bodyPr>
          <a:lstStyle>
            <a:lvl1pPr marL="1762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1pPr>
            <a:lvl2pPr marL="360363"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2pPr>
            <a:lvl3pPr marL="53657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3pPr>
            <a:lvl4pPr marL="719138" indent="-18256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4pPr>
            <a:lvl5pPr marL="895350"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5pPr>
            <a:lvl6pPr marL="1079500"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6pPr>
            <a:lvl7pPr marL="12557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7pPr>
            <a:lvl8pPr marL="143192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8pPr>
            <a:lvl9pPr marL="1616075"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9pPr>
          </a:lstStyle>
          <a:p>
            <a:pPr marL="0" indent="0">
              <a:buNone/>
            </a:pPr>
            <a:r>
              <a:rPr lang="sv-SE" sz="1100" dirty="0">
                <a:latin typeface="Roboto "/>
              </a:rPr>
              <a:t>En förutsättning för innovation</a:t>
            </a:r>
            <a:br>
              <a:rPr lang="sv-SE" sz="1100" dirty="0">
                <a:latin typeface="Roboto Light (Brödtext)"/>
              </a:rPr>
            </a:br>
            <a:r>
              <a:rPr lang="sv-SE" sz="1100" dirty="0">
                <a:latin typeface="Roboto Light (Brödtext)"/>
              </a:rPr>
              <a:t>Jämställdhet är en förutsättning för en hållbar samhällsutveckling och avgörande för innovationsförmågan. </a:t>
            </a:r>
            <a:br>
              <a:rPr lang="sv-SE" sz="1100" dirty="0">
                <a:latin typeface="Roboto Light (Brödtext)"/>
              </a:rPr>
            </a:br>
            <a:r>
              <a:rPr lang="sv-SE" sz="1100" dirty="0">
                <a:latin typeface="Roboto Light (Brödtext)"/>
              </a:rPr>
              <a:t>Hela befolkningens erfarenheter, kompetenser och kunskaper behövs för att till fullo utnyttja samhällets innovationspotential. Statistik visar att innovationsprojekt där män och kvinnor har samma makt att påverka blir mer framgångsrika.</a:t>
            </a:r>
            <a:br>
              <a:rPr lang="sv-SE" sz="1100" dirty="0">
                <a:latin typeface="Roboto Light (Brödtext)"/>
              </a:rPr>
            </a:br>
            <a:br>
              <a:rPr lang="sv-SE" sz="1100" dirty="0">
                <a:latin typeface="Roboto Light (Brödtext)"/>
              </a:rPr>
            </a:br>
            <a:r>
              <a:rPr lang="sv-SE" sz="1100" dirty="0">
                <a:latin typeface="Roboto "/>
              </a:rPr>
              <a:t>Skattemedel ska i lika uträckning komma både kvinnor och män tillgodo</a:t>
            </a:r>
            <a:br>
              <a:rPr lang="sv-SE" sz="1100" dirty="0">
                <a:latin typeface="Roboto Light (Brödtext)"/>
              </a:rPr>
            </a:br>
            <a:r>
              <a:rPr lang="sv-SE" sz="1100" dirty="0">
                <a:latin typeface="Roboto Light (Brödtext)"/>
              </a:rPr>
              <a:t>I myndigheternas instruktioner framgår att jämställdhetsperspektiv ska integreras i verksamheten och främjas vid fördelning av medel för forskning och innovation. För er som deltar i våra satsningar betyder det att jämställdhet måste integreras i både hur er projektgrupp är sammansatt och i det tänkta resultatet av ert projekt.</a:t>
            </a:r>
            <a:br>
              <a:rPr lang="sv-SE" sz="1100" dirty="0">
                <a:latin typeface="Roboto Light (Brödtext)"/>
              </a:rPr>
            </a:br>
            <a:br>
              <a:rPr lang="sv-SE" sz="1100" dirty="0">
                <a:latin typeface="Roboto Light (Brödtext)"/>
              </a:rPr>
            </a:br>
            <a:r>
              <a:rPr lang="sv-SE" sz="1100" dirty="0" err="1">
                <a:latin typeface="Roboto" panose="02000000000000000000" pitchFamily="2" charset="0"/>
                <a:ea typeface="Roboto" panose="02000000000000000000" pitchFamily="2" charset="0"/>
                <a:cs typeface="Roboto" panose="02000000000000000000" pitchFamily="2" charset="0"/>
              </a:rPr>
              <a:t>Jämställdhet</a:t>
            </a:r>
            <a:r>
              <a:rPr lang="sv-SE" sz="1100" dirty="0">
                <a:latin typeface="Roboto" panose="02000000000000000000" pitchFamily="2" charset="0"/>
                <a:ea typeface="Roboto" panose="02000000000000000000" pitchFamily="2" charset="0"/>
                <a:cs typeface="Roboto" panose="02000000000000000000" pitchFamily="2" charset="0"/>
              </a:rPr>
              <a:t> i Sveriges </a:t>
            </a:r>
            <a:r>
              <a:rPr lang="sv-SE" sz="1100" dirty="0">
                <a:latin typeface="Roboto "/>
              </a:rPr>
              <a:t>transportpolitiska mål</a:t>
            </a:r>
            <a:br>
              <a:rPr lang="sv-SE" sz="1100" dirty="0">
                <a:latin typeface="Roboto "/>
              </a:rPr>
            </a:br>
            <a:r>
              <a:rPr lang="sv-SE" sz="1100" i="1" dirty="0"/>
              <a:t>”Målet skall vara ett jämställt transportsystem, där transportsystemet är utformat så att det svarar mot både kvinnors och mäns transportbehov. Kvinnor och män skall ges samma möjligheter att påverka transportsystemets tillkomst, utformning och förvaltning och deras värderingar skall tillmätas samma vikt.”</a:t>
            </a:r>
            <a:br>
              <a:rPr lang="sv-SE" sz="1100" i="1" dirty="0"/>
            </a:br>
            <a:br>
              <a:rPr lang="sv-SE" sz="1100" dirty="0"/>
            </a:br>
            <a:br>
              <a:rPr lang="sv-SE" sz="1100" dirty="0"/>
            </a:br>
            <a:endParaRPr lang="sv-SE" sz="1100" dirty="0"/>
          </a:p>
        </p:txBody>
      </p:sp>
    </p:spTree>
    <p:extLst>
      <p:ext uri="{BB962C8B-B14F-4D97-AF65-F5344CB8AC3E}">
        <p14:creationId xmlns:p14="http://schemas.microsoft.com/office/powerpoint/2010/main" val="940649869"/>
      </p:ext>
    </p:extLst>
  </p:cSld>
  <p:clrMapOvr>
    <a:masterClrMapping/>
  </p:clrMapOvr>
</p:sld>
</file>

<file path=ppt/theme/theme1.xml><?xml version="1.0" encoding="utf-8"?>
<a:theme xmlns:a="http://schemas.openxmlformats.org/drawingml/2006/main" name="FFI">
  <a:themeElements>
    <a:clrScheme name="FFI - Färger">
      <a:dk1>
        <a:srgbClr val="262626"/>
      </a:dk1>
      <a:lt1>
        <a:sysClr val="window" lastClr="FFFFFF"/>
      </a:lt1>
      <a:dk2>
        <a:srgbClr val="32004C"/>
      </a:dk2>
      <a:lt2>
        <a:srgbClr val="F8F8F8"/>
      </a:lt2>
      <a:accent1>
        <a:srgbClr val="32004C"/>
      </a:accent1>
      <a:accent2>
        <a:srgbClr val="F72A87"/>
      </a:accent2>
      <a:accent3>
        <a:srgbClr val="FF9027"/>
      </a:accent3>
      <a:accent4>
        <a:srgbClr val="7B1FA2"/>
      </a:accent4>
      <a:accent5>
        <a:srgbClr val="B564D8"/>
      </a:accent5>
      <a:accent6>
        <a:srgbClr val="8B0542"/>
      </a:accent6>
      <a:hlink>
        <a:srgbClr val="32004C"/>
      </a:hlink>
      <a:folHlink>
        <a:srgbClr val="32004C"/>
      </a:folHlink>
    </a:clrScheme>
    <a:fontScheme name="FFI - Teckensnitt">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67" dirty="0" err="1">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67" dirty="0" err="1">
            <a:solidFill>
              <a:schemeClr val="tx2"/>
            </a:solidFill>
            <a:cs typeface="Arial" panose="020B0604020202020204" pitchFamily="34" charset="0"/>
          </a:defRPr>
        </a:defPPr>
      </a:lstStyle>
    </a:txDef>
  </a:objectDefaults>
  <a:extraClrSchemeLst/>
  <a:extLst>
    <a:ext uri="{05A4C25C-085E-4340-85A3-A5531E510DB2}">
      <thm15:themeFamily xmlns:thm15="http://schemas.microsoft.com/office/thememl/2012/main" name="FFI-PPT-mall.pptx" id="{711B1B14-2A14-4DD7-92F1-E5EA4C0F87BE}" vid="{6675EFC6-2871-4D17-BAA6-13A40828C5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946</Words>
  <Application>Microsoft Office PowerPoint</Application>
  <PresentationFormat>Bildspel på skärmen (4:3)</PresentationFormat>
  <Paragraphs>68</Paragraphs>
  <Slides>9</Slides>
  <Notes>9</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9</vt:i4>
      </vt:variant>
    </vt:vector>
  </HeadingPairs>
  <TitlesOfParts>
    <vt:vector size="19" baseType="lpstr">
      <vt:lpstr>Arial</vt:lpstr>
      <vt:lpstr>Calibri</vt:lpstr>
      <vt:lpstr>Roboto</vt:lpstr>
      <vt:lpstr>Roboto </vt:lpstr>
      <vt:lpstr>Roboto Bold</vt:lpstr>
      <vt:lpstr>Roboto Light</vt:lpstr>
      <vt:lpstr>Roboto Light (Brödtext)</vt:lpstr>
      <vt:lpstr>Roboto Medium</vt:lpstr>
      <vt:lpstr>Roboto Thin</vt:lpstr>
      <vt:lpstr>FFI</vt:lpstr>
      <vt:lpstr> Inkluderande mobilitet,  ger ökad innovationshöjd</vt:lpstr>
      <vt:lpstr>Hur kommer jag igång?</vt:lpstr>
      <vt:lpstr>1. Hur:  projektgruppen/ aktörskonstellationen</vt:lpstr>
      <vt:lpstr>2. Hur: Problemformulering, analys  och resultat</vt:lpstr>
      <vt:lpstr>3. Hur: genomförande</vt:lpstr>
      <vt:lpstr>Tips!</vt:lpstr>
      <vt:lpstr>Sök på dessa länkar,  för metodstöd och analyser!</vt:lpstr>
      <vt:lpstr>Hur har andra gjort? 3 exempel </vt:lpstr>
      <vt:lpstr>Varför är ett jämställdhet viktigt i projektet?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Inkluderande mobilitet,  ger ökad innovationshöjd</dc:title>
  <dc:creator>Susanne Ringström</dc:creator>
  <cp:lastModifiedBy>Johanna Dahlin</cp:lastModifiedBy>
  <cp:revision>2</cp:revision>
  <dcterms:created xsi:type="dcterms:W3CDTF">2024-05-07T13:18:35Z</dcterms:created>
  <dcterms:modified xsi:type="dcterms:W3CDTF">2024-05-30T09:41:04Z</dcterms:modified>
</cp:coreProperties>
</file>