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407" r:id="rId5"/>
    <p:sldId id="396" r:id="rId6"/>
    <p:sldId id="334" r:id="rId7"/>
    <p:sldId id="347" r:id="rId8"/>
    <p:sldId id="408" r:id="rId9"/>
    <p:sldId id="410" r:id="rId10"/>
    <p:sldId id="374" r:id="rId11"/>
    <p:sldId id="375" r:id="rId12"/>
    <p:sldId id="398" r:id="rId13"/>
    <p:sldId id="390" r:id="rId14"/>
    <p:sldId id="368" r:id="rId15"/>
    <p:sldId id="393" r:id="rId16"/>
    <p:sldId id="384" r:id="rId17"/>
    <p:sldId id="394" r:id="rId18"/>
    <p:sldId id="369" r:id="rId19"/>
    <p:sldId id="391" r:id="rId20"/>
    <p:sldId id="385" r:id="rId21"/>
    <p:sldId id="395" r:id="rId22"/>
    <p:sldId id="371" r:id="rId23"/>
    <p:sldId id="372" r:id="rId24"/>
    <p:sldId id="399" r:id="rId25"/>
    <p:sldId id="412" r:id="rId26"/>
    <p:sldId id="400" r:id="rId27"/>
    <p:sldId id="405" r:id="rId28"/>
    <p:sldId id="401" r:id="rId29"/>
    <p:sldId id="406" r:id="rId30"/>
    <p:sldId id="403" r:id="rId31"/>
    <p:sldId id="411" r:id="rId32"/>
    <p:sldId id="386" r:id="rId33"/>
    <p:sldId id="353" r:id="rId34"/>
    <p:sldId id="381" r:id="rId35"/>
  </p:sldIdLst>
  <p:sldSz cx="12192000" cy="6858000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old" panose="02000000000000000000" pitchFamily="2" charset="0"/>
      <p:bold r:id="rId42"/>
    </p:embeddedFont>
    <p:embeddedFont>
      <p:font typeface="Roboto Light" panose="02000000000000000000" pitchFamily="2" charset="0"/>
      <p:regular r:id="rId43"/>
      <p:italic r:id="rId44"/>
    </p:embeddedFont>
    <p:embeddedFont>
      <p:font typeface="Roboto Medium" panose="02000000000000000000" pitchFamily="2" charset="0"/>
      <p:regular r:id="rId45"/>
      <p:italic r:id="rId46"/>
    </p:embeddedFont>
    <p:embeddedFont>
      <p:font typeface="Roboto Thin" panose="02000000000000000000" pitchFamily="2" charset="0"/>
      <p:regular r:id="rId47"/>
      <p:italic r:id="rId4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4204F77-B922-4ECA-A61B-4C1583ACD62B}">
          <p14:sldIdLst/>
        </p14:section>
        <p14:section name="Presentation" id="{B972C155-D5BF-46A7-B591-A42909CFC1FA}">
          <p14:sldIdLst>
            <p14:sldId id="407"/>
            <p14:sldId id="396"/>
            <p14:sldId id="334"/>
            <p14:sldId id="347"/>
            <p14:sldId id="408"/>
            <p14:sldId id="410"/>
            <p14:sldId id="374"/>
            <p14:sldId id="375"/>
            <p14:sldId id="398"/>
            <p14:sldId id="390"/>
            <p14:sldId id="368"/>
            <p14:sldId id="393"/>
            <p14:sldId id="384"/>
            <p14:sldId id="394"/>
            <p14:sldId id="369"/>
            <p14:sldId id="391"/>
            <p14:sldId id="385"/>
            <p14:sldId id="395"/>
            <p14:sldId id="371"/>
            <p14:sldId id="372"/>
            <p14:sldId id="399"/>
            <p14:sldId id="412"/>
            <p14:sldId id="400"/>
            <p14:sldId id="405"/>
            <p14:sldId id="401"/>
            <p14:sldId id="406"/>
            <p14:sldId id="403"/>
            <p14:sldId id="411"/>
            <p14:sldId id="386"/>
            <p14:sldId id="353"/>
            <p14:sldId id="381"/>
          </p14:sldIdLst>
        </p14:section>
        <p14:section name="Tom mall" id="{6CCF9F83-48AD-44A7-A7D4-A7E2D3188CE0}">
          <p14:sldIdLst/>
        </p14:section>
        <p14:section name="Exempelsidor" id="{1EA4688C-E636-4B00-A0D3-F181F160A0C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21C00F-8A7F-E968-9136-55C6FEDEEE7B}" name="Christina Kvarnström" initials="CK" userId="S::Christina.Kvarnstrom@vinnova.se::df4ddb65-39c6-48df-807d-e82f01a8103e" providerId="AD"/>
  <p188:author id="{788F1E12-90A0-0D6C-E2E4-3E72BE2EDCBF}" name="Christina Kvarnström" initials="CK" userId="S::christina.kvarnstrom@vinnova.se::df4ddb65-39c6-48df-807d-e82f01a8103e" providerId="AD"/>
  <p188:author id="{8EF4DF17-DA95-5429-F765-8A9FC74A5991}" name="Sofia Wieselfors" initials="SW" userId="S::sofia.wieselfors@vinnova.se::c3e8739d-a1a0-4b94-b0c2-30fff2878266" providerId="AD"/>
  <p188:author id="{E3D6A021-59B6-4F9A-F8F1-52F207705723}" name="Tero Stjernstoft" initials="TS" userId="S::tero.stjernstoft@vinnova.se::6860808a-e9d8-4bfb-bae5-73a5852142c7" providerId="AD"/>
  <p188:author id="{48762934-27BC-6403-AA09-1B89BDF51FDF}" name="Christian Fredricsson" initials="CF" userId="S::christian.fredricsson@vinnova.se::3921b73f-d7f2-44ee-84f4-504c68e29112" providerId="AD"/>
  <p188:author id="{5AC68340-9D09-D33E-0254-E9E83FDF7BFA}" name="Anna Karlsson" initials="AK" userId="S::anna.karlsson@vinnova.se::bd91497a-0a1e-4434-83be-154973ff38ad" providerId="AD"/>
  <p188:author id="{B73169AA-6ADC-271B-FCA4-ED7A1B1BC6BC}" name="Ulrika Landelius" initials="UL" userId="S::ulrika.landelius_trafikverket.se#ext#@vinnova.onmicrosoft.com::942e40a7-66aa-4f24-aeec-45fb522915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Dahlin" userId="6ca32fee-8f06-430f-94fc-ebb9a9f8ed22" providerId="ADAL" clId="{B4C51021-9441-45C1-A4C5-6CF2B2483015}"/>
    <pc:docChg chg="modSld">
      <pc:chgData name="Johanna Dahlin" userId="6ca32fee-8f06-430f-94fc-ebb9a9f8ed22" providerId="ADAL" clId="{B4C51021-9441-45C1-A4C5-6CF2B2483015}" dt="2024-08-23T11:57:28.889" v="69" actId="20577"/>
      <pc:docMkLst>
        <pc:docMk/>
      </pc:docMkLst>
      <pc:sldChg chg="modSp mod">
        <pc:chgData name="Johanna Dahlin" userId="6ca32fee-8f06-430f-94fc-ebb9a9f8ed22" providerId="ADAL" clId="{B4C51021-9441-45C1-A4C5-6CF2B2483015}" dt="2024-08-23T11:47:48.970" v="67" actId="20577"/>
        <pc:sldMkLst>
          <pc:docMk/>
          <pc:sldMk cId="507168265" sldId="399"/>
        </pc:sldMkLst>
        <pc:spChg chg="mod">
          <ac:chgData name="Johanna Dahlin" userId="6ca32fee-8f06-430f-94fc-ebb9a9f8ed22" providerId="ADAL" clId="{B4C51021-9441-45C1-A4C5-6CF2B2483015}" dt="2024-08-23T11:47:48.970" v="67" actId="20577"/>
          <ac:spMkLst>
            <pc:docMk/>
            <pc:sldMk cId="507168265" sldId="399"/>
            <ac:spMk id="15" creationId="{8B279B8A-1764-4CD4-F6D3-3E2479771C26}"/>
          </ac:spMkLst>
        </pc:spChg>
      </pc:sldChg>
      <pc:sldChg chg="modSp mod">
        <pc:chgData name="Johanna Dahlin" userId="6ca32fee-8f06-430f-94fc-ebb9a9f8ed22" providerId="ADAL" clId="{B4C51021-9441-45C1-A4C5-6CF2B2483015}" dt="2024-08-23T11:57:28.889" v="69" actId="20577"/>
        <pc:sldMkLst>
          <pc:docMk/>
          <pc:sldMk cId="31582559" sldId="407"/>
        </pc:sldMkLst>
        <pc:spChg chg="mod">
          <ac:chgData name="Johanna Dahlin" userId="6ca32fee-8f06-430f-94fc-ebb9a9f8ed22" providerId="ADAL" clId="{B4C51021-9441-45C1-A4C5-6CF2B2483015}" dt="2024-08-23T11:57:28.889" v="69" actId="20577"/>
          <ac:spMkLst>
            <pc:docMk/>
            <pc:sldMk cId="31582559" sldId="407"/>
            <ac:spMk id="2" creationId="{1D1579C4-EB2E-5CA3-D973-4BCAA631938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F422D6F-F4B0-707B-997D-742323C28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57AC52-8CD6-4E1D-2BA1-8F521A29C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3BB8-DDB9-4638-84A0-26DE617199B0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F4A240-AEF8-E750-05AA-2DE45A5B3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A45F4D-C30B-ABF5-D9AE-00292BEED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8617-AC39-4535-85EF-4E5A419C04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7424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39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9279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074D-9A4B-237B-2A1D-06022EAAD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23999B-6FE2-9280-0B0A-7802EB236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A864FA-F517-BD9C-57FF-8F273B330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06B936-EF3A-9D13-5B2D-852C7E932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77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394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87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742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Total budget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this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application</a:t>
            </a:r>
            <a:r>
              <a:rPr lang="sv-SE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sv-SE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Zero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Emissions approx. 56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Circularity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approx. 42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Safe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automated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drivning approx. 55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Transport and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mobility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services 50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037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237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735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17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512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77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19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38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08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64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6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94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1F32A6C3-29C4-490F-B119-9C2EB2DAE100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403E62-D0B1-8378-EC29-07F2A7F54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588" y="308912"/>
            <a:ext cx="1825480" cy="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9B93F3C-8E96-7D9C-2F99-B786D981C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3575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5684F685-2C48-4E04-FE9E-0240E83D82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2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311A-31A2-4243-BE3F-AE98B658C5D7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6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6183-9E9B-4227-9484-A4C7F5E06EB4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5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E2D-D1EE-4732-9905-DEE5C5DCACCE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9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två bilder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3" y="935038"/>
            <a:ext cx="5422901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4" y="2097087"/>
            <a:ext cx="5422901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34464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F37CBDE3-1EBB-4E10-5150-A0E73DACC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46463"/>
            <a:ext cx="5399087" cy="34115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91F1-BB27-4CB8-88ED-F851F8453B45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33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67ACEB7-A55F-455D-BE43-3961491E7924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51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med ru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 lang="sv-SE" sz="17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73069DB-6322-91CB-9399-CADBAE1D0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911" y="5856906"/>
            <a:ext cx="1641475" cy="691532"/>
          </a:xfrm>
          <a:prstGeom prst="roundRect">
            <a:avLst>
              <a:gd name="adj" fmla="val 4222"/>
            </a:avLst>
          </a:prstGeom>
          <a:solidFill>
            <a:schemeClr val="tx2">
              <a:alpha val="95000"/>
            </a:schemeClr>
          </a:solidFill>
        </p:spPr>
        <p:txBody>
          <a:bodyPr wrap="square" lIns="180000" tIns="180000" rIns="72000" bIns="180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176213" indent="0">
              <a:spcBef>
                <a:spcPts val="200"/>
              </a:spcBef>
              <a:spcAft>
                <a:spcPts val="200"/>
              </a:spcAft>
              <a:buNone/>
              <a:defRPr sz="900"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F594191-D7B6-490E-A0C5-FA429401ECC2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89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B1395B0D-E70A-D9C3-50ED-E2A6AC03E07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792912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644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4 ruto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600A09F7-E1D3-06C6-5E6E-EC82BBF3A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3575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E33DDC3B-D2C9-2ABB-0920-3CC7529E29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81F8E44-60A6-D29D-E026-2228AFB6E9D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792913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70DB4CB0-047D-7232-F333-F132DADBAC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3574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04EF7DF-72EB-39F0-DFA1-C2097AF2F8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933574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3CDA81B2-634E-B364-929E-C9D28D7F9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912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616B6960-3F6C-8CF1-D7CB-F1FA14B2C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792912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A7A8F0-AD44-0A33-C583-D52F0401B83F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31D3-582D-413A-86AF-8780A00540EC}" type="datetime1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79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AA8519A-9F42-4FA1-A6A5-17635A955D01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34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ECB-8F98-404F-B7AF-425FDC54D62B}" type="datetime1">
              <a:rPr lang="sv-SE" smtClean="0"/>
              <a:t>2024-08-23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ut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2097088"/>
            <a:ext cx="8323264" cy="2693987"/>
          </a:xfrm>
        </p:spPr>
        <p:txBody>
          <a:bodyPr anchor="ctr"/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76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935038"/>
            <a:ext cx="9537701" cy="1162051"/>
          </a:xfrm>
        </p:spPr>
        <p:txBody>
          <a:bodyPr anchor="b" anchorCtr="0"/>
          <a:lstStyle>
            <a:lvl1pPr>
              <a:defRPr sz="3600" spc="-9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5894388" cy="215908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B1FCCA15-AF62-5EA5-805D-D7FEEDBFC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549" y="1374646"/>
            <a:ext cx="837786" cy="83912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Ikon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F839-B6F3-4625-A412-97BBE2439695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B8DE339-558C-6449-E404-4BABB28CE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6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4388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5" y="2097087"/>
            <a:ext cx="4679951" cy="404018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5E0870F8-8D90-2BEE-9671-6E8A9E660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2807-8A43-4152-B648-FE0CAF51F460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8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10752138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4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i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95377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5583-44ED-4D3A-A1B9-EEEF3CE17B44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9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C34FB9F-964D-9A48-2E53-167AE9B5CE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6181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7CC9-4FC5-4D58-903B-6981AF7735E8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3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8" y="2097087"/>
            <a:ext cx="10752137" cy="39944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1788" y="6360898"/>
            <a:ext cx="1831022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C253D0A5-A683-4021-9662-3BC43B9F5E1E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3575" y="6360898"/>
            <a:ext cx="4114800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cap="all" spc="30" baseline="0">
                <a:solidFill>
                  <a:srgbClr val="A6A6A6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360898"/>
            <a:ext cx="384175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BDA995-ACEA-5EBE-C679-C0436FB6DBA3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rgbClr val="797979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74" r:id="rId4"/>
    <p:sldLayoutId id="2147483667" r:id="rId5"/>
    <p:sldLayoutId id="2147483676" r:id="rId6"/>
    <p:sldLayoutId id="2147483650" r:id="rId7"/>
    <p:sldLayoutId id="2147483663" r:id="rId8"/>
    <p:sldLayoutId id="2147483671" r:id="rId9"/>
    <p:sldLayoutId id="2147483668" r:id="rId10"/>
    <p:sldLayoutId id="2147483664" r:id="rId11"/>
    <p:sldLayoutId id="2147483665" r:id="rId12"/>
    <p:sldLayoutId id="2147483666" r:id="rId13"/>
    <p:sldLayoutId id="2147483669" r:id="rId14"/>
    <p:sldLayoutId id="2147483670" r:id="rId15"/>
    <p:sldLayoutId id="2147483672" r:id="rId16"/>
    <p:sldLayoutId id="2147483677" r:id="rId17"/>
    <p:sldLayoutId id="2147483654" r:id="rId18"/>
    <p:sldLayoutId id="2147483673" r:id="rId19"/>
    <p:sldLayoutId id="2147483655" r:id="rId20"/>
    <p:sldLayoutId id="2147483675" r:id="rId21"/>
    <p:sldLayoutId id="2147483658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1105" userDrawn="1">
          <p15:clr>
            <a:srgbClr val="646464"/>
          </p15:clr>
        </p15:guide>
        <p15:guide id="3" pos="1218" userDrawn="1">
          <p15:clr>
            <a:srgbClr val="646464"/>
          </p15:clr>
        </p15:guide>
        <p15:guide id="4" pos="1867" userDrawn="1">
          <p15:clr>
            <a:srgbClr val="646464"/>
          </p15:clr>
        </p15:guide>
        <p15:guide id="5" pos="1983" userDrawn="1">
          <p15:clr>
            <a:srgbClr val="646464"/>
          </p15:clr>
        </p15:guide>
        <p15:guide id="6" pos="2635" userDrawn="1">
          <p15:clr>
            <a:srgbClr val="646464"/>
          </p15:clr>
        </p15:guide>
        <p15:guide id="7" pos="2749" userDrawn="1">
          <p15:clr>
            <a:srgbClr val="646464"/>
          </p15:clr>
        </p15:guide>
        <p15:guide id="8" pos="3400" userDrawn="1">
          <p15:clr>
            <a:srgbClr val="646464"/>
          </p15:clr>
        </p15:guide>
        <p15:guide id="9" pos="3522" userDrawn="1">
          <p15:clr>
            <a:srgbClr val="646464"/>
          </p15:clr>
        </p15:guide>
        <p15:guide id="10" pos="4165" userDrawn="1">
          <p15:clr>
            <a:srgbClr val="646464"/>
          </p15:clr>
        </p15:guide>
        <p15:guide id="11" pos="4279" userDrawn="1">
          <p15:clr>
            <a:srgbClr val="646464"/>
          </p15:clr>
        </p15:guide>
        <p15:guide id="12" pos="4931" userDrawn="1">
          <p15:clr>
            <a:srgbClr val="646464"/>
          </p15:clr>
        </p15:guide>
        <p15:guide id="13" pos="5044" userDrawn="1">
          <p15:clr>
            <a:srgbClr val="646464"/>
          </p15:clr>
        </p15:guide>
        <p15:guide id="14" pos="5696" userDrawn="1">
          <p15:clr>
            <a:srgbClr val="646464"/>
          </p15:clr>
        </p15:guide>
        <p15:guide id="15" pos="5809" userDrawn="1">
          <p15:clr>
            <a:srgbClr val="646464"/>
          </p15:clr>
        </p15:guide>
        <p15:guide id="16" pos="6461" userDrawn="1">
          <p15:clr>
            <a:srgbClr val="646464"/>
          </p15:clr>
        </p15:guide>
        <p15:guide id="17" pos="6574" userDrawn="1">
          <p15:clr>
            <a:srgbClr val="646464"/>
          </p15:clr>
        </p15:guide>
        <p15:guide id="18" pos="7226" userDrawn="1">
          <p15:clr>
            <a:srgbClr val="F26B43"/>
          </p15:clr>
        </p15:guide>
        <p15:guide id="19" orient="horz" pos="589" userDrawn="1">
          <p15:clr>
            <a:srgbClr val="F26B43"/>
          </p15:clr>
        </p15:guide>
        <p15:guide id="20" orient="horz" pos="1321" userDrawn="1">
          <p15:clr>
            <a:srgbClr val="646464"/>
          </p15:clr>
        </p15:guide>
        <p15:guide id="21" orient="horz" pos="1437" userDrawn="1">
          <p15:clr>
            <a:srgbClr val="646464"/>
          </p15:clr>
        </p15:guide>
        <p15:guide id="22" orient="horz" pos="2171" userDrawn="1">
          <p15:clr>
            <a:srgbClr val="646464"/>
          </p15:clr>
        </p15:guide>
        <p15:guide id="23" orient="horz" pos="2284" userDrawn="1">
          <p15:clr>
            <a:srgbClr val="646464"/>
          </p15:clr>
        </p15:guide>
        <p15:guide id="24" orient="horz" pos="3018" userDrawn="1">
          <p15:clr>
            <a:srgbClr val="646464"/>
          </p15:clr>
        </p15:guide>
        <p15:guide id="25" orient="horz" pos="3132" userDrawn="1">
          <p15:clr>
            <a:srgbClr val="646464"/>
          </p15:clr>
        </p15:guide>
        <p15:guide id="2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ffisweden.se/" TargetMode="Externa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inprofil.vinnova.se/public/login?returnUrl=https%3A%2F%2Fportal.vinnova.se%2F" TargetMode="External"/><Relationship Id="rId2" Type="http://schemas.openxmlformats.org/officeDocument/2006/relationships/hyperlink" Target="https://eur02.safelinks.protection.outlook.com/?url=https%3A%2F%2Fminasidor.energimyndigheten.se%2F&amp;data=05%7C02%7Csofia.wieselfors%40vinnova.se%7Cd613f4b1dd2b45e6e71108dc2333123a%7C4b5528443bd04e19bfd3a566ea76a7b6%7C0%7C0%7C638423949621418629%7CUnknown%7CTWFpbGZsb3d8eyJWIjoiMC4wLjAwMDAiLCJQIjoiV2luMzIiLCJBTiI6Ik1haWwiLCJXVCI6Mn0%3D%7C0%7C%7C%7C&amp;sdata=FGFCn65S2e8381tcjjFNgraNVs6pFV8uYuSG%2BB2qaZ4%3D&amp;reserved=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isweden.se/mallar-och-vagledning/" TargetMode="External"/><Relationship Id="rId2" Type="http://schemas.openxmlformats.org/officeDocument/2006/relationships/hyperlink" Target="https://ffisweden.se/wp-content/uploads/2024/02/FFI_Roadmap-1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ffisweden.se/" TargetMode="External"/><Relationship Id="rId4" Type="http://schemas.openxmlformats.org/officeDocument/2006/relationships/hyperlink" Target="https://www.ffisweden.se/fragor-och-svar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tshållare för bild 36" descr="En bild som visar skärmbild, rev, utomhus&#10;&#10;Automatiskt genererad beskrivning">
            <a:extLst>
              <a:ext uri="{FF2B5EF4-FFF2-40B4-BE49-F238E27FC236}">
                <a16:creationId xmlns:a16="http://schemas.microsoft.com/office/drawing/2014/main" id="{8B24CEBD-6874-1861-4773-91E74EE07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D1579C4-EB2E-5CA3-D973-4BCAA6319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8153852" cy="1227823"/>
          </a:xfrm>
        </p:spPr>
        <p:txBody>
          <a:bodyPr/>
          <a:lstStyle/>
          <a:p>
            <a:r>
              <a:rPr lang="sv-SE" dirty="0"/>
              <a:t>FFI </a:t>
            </a:r>
            <a:r>
              <a:rPr lang="sv-SE"/>
              <a:t>– information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3D48C1-9DE1-B735-90C0-A922308A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/>
          <a:p>
            <a:r>
              <a:rPr lang="sv-SE" err="1"/>
              <a:t>St</a:t>
            </a:r>
            <a:r>
              <a:rPr lang="en-US" err="1"/>
              <a:t>rategic</a:t>
            </a:r>
            <a:r>
              <a:rPr lang="en-US"/>
              <a:t> Vehicle Research and Innovation​</a:t>
            </a:r>
            <a:endParaRPr lang="sv-SE"/>
          </a:p>
        </p:txBody>
      </p:sp>
      <p:sp>
        <p:nvSpPr>
          <p:cNvPr id="38" name="Platshållare för sidfot 37">
            <a:extLst>
              <a:ext uri="{FF2B5EF4-FFF2-40B4-BE49-F238E27FC236}">
                <a16:creationId xmlns:a16="http://schemas.microsoft.com/office/drawing/2014/main" id="{F4F1C1C5-EB9C-2C25-3529-67A445AC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39" name="Platshållare för bildnummer 38">
            <a:extLst>
              <a:ext uri="{FF2B5EF4-FFF2-40B4-BE49-F238E27FC236}">
                <a16:creationId xmlns:a16="http://schemas.microsoft.com/office/drawing/2014/main" id="{E9F2FA93-CF37-AF72-19CB-8A17C1E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8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E0A9-CAE0-69EF-1C1B-8EDC47DC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70F37-0264-85D3-ED6A-D3AD156A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Accelerate</a:t>
            </a:r>
            <a:endParaRPr lang="sv-SE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0A4EF60-4C1D-E9EC-4F4E-D801C6EC8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70" r="-1" b="18269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F74EAF-25FA-79D6-B1B0-C6D8B451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01DA14-E919-2AE4-2173-D325B6DB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138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2881" y="2541450"/>
            <a:ext cx="8161780" cy="291182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Focus on </a:t>
            </a:r>
            <a:r>
              <a:rPr lang="en-US"/>
              <a:t>broad cooperation and major system demonstrations. Innovative system solutions with high societal benefits will be demonstrated on a large scale.</a:t>
            </a:r>
          </a:p>
          <a:p>
            <a:r>
              <a:rPr lang="sv-SE" b="1"/>
              <a:t>Projects </a:t>
            </a:r>
            <a:r>
              <a:rPr lang="sv-SE" b="1" err="1"/>
              <a:t>within</a:t>
            </a:r>
            <a:r>
              <a:rPr lang="sv-SE" b="1"/>
              <a:t> </a:t>
            </a:r>
            <a:r>
              <a:rPr lang="sv-SE" b="1" err="1"/>
              <a:t>Accelerate</a:t>
            </a:r>
            <a:r>
              <a:rPr lang="sv-SE" b="1"/>
              <a:t>: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/>
              <a:t>Are large-scale and demonstrated in a real environment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Have a high level of technical maturity, are scalable and the potential to be implemented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/>
              <a:t>Have established a strong and broad cooperation throughout the value chain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/>
              <a:t>Include all five system perspectives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Technology and products 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Business models and procurement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Policy, regulations 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Behavior, culture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Infrastructure </a:t>
            </a:r>
            <a:endParaRPr lang="sv-SE" sz="140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endParaRPr lang="en-US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881" y="1579808"/>
            <a:ext cx="9537701" cy="550862"/>
          </a:xfrm>
        </p:spPr>
        <p:txBody>
          <a:bodyPr/>
          <a:lstStyle/>
          <a:p>
            <a:r>
              <a:rPr lang="sv-SE" err="1"/>
              <a:t>Accelerate</a:t>
            </a:r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11</a:t>
            </a:fld>
            <a:endParaRPr lang="sv-SE"/>
          </a:p>
        </p:txBody>
      </p:sp>
      <p:pic>
        <p:nvPicPr>
          <p:cNvPr id="3" name="Platshållare för bild 2" descr="En bild som visar cirkel, Grafik, Färggrann, skärmbild&#10;&#10;Automatiskt genererad beskrivning">
            <a:extLst>
              <a:ext uri="{FF2B5EF4-FFF2-40B4-BE49-F238E27FC236}">
                <a16:creationId xmlns:a16="http://schemas.microsoft.com/office/drawing/2014/main" id="{47729164-3DC1-9417-95DE-962FEFA041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>
            <a:fillRect/>
          </a:stretch>
        </p:blipFill>
        <p:spPr>
          <a:xfrm>
            <a:off x="767567" y="136729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362520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884D-7A71-1083-75D4-6BBF4350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1FFEA6-3711-A97B-1373-81AC850D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Transport and </a:t>
            </a:r>
            <a:r>
              <a:rPr lang="sv-SE" err="1"/>
              <a:t>mobility</a:t>
            </a:r>
            <a:r>
              <a:rPr lang="sv-SE"/>
              <a:t> services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D02FDA2-C1E8-1B2B-C174-061936C9F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572C186-4804-C81A-5C2C-977C93B0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A86F22-3E32-8021-BAC6-2CD1DA4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117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7319610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The mission of the </a:t>
            </a:r>
            <a:r>
              <a:rPr lang="en-US" err="1"/>
              <a:t>programme</a:t>
            </a:r>
            <a:r>
              <a:rPr lang="en-US"/>
              <a:t> is to develop and test new innovative services and transport solutions that contribute to more efficient use of vehicles and transport systems. Focus on system perspectives. </a:t>
            </a:r>
            <a:endParaRPr lang="sv-SE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sv-SE" b="1"/>
              <a:t>Focus areas:</a:t>
            </a:r>
            <a:br>
              <a:rPr lang="sv-SE" b="1"/>
            </a:br>
            <a:endParaRPr lang="sv-SE" b="1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Testing solutions for resource efficient transport systems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Seamless intermodal transport solutions “door-to-door” 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Seamless freight and goods transport solutions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New forms of collaboration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Development of digital platforms and enabling technologies from a holistic perspective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/>
          </a:p>
          <a:p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Roboto Medium"/>
                <a:ea typeface="Roboto Medium"/>
                <a:cs typeface="Roboto Medium"/>
              </a:rPr>
              <a:t>Transport - and </a:t>
            </a:r>
            <a:r>
              <a:rPr lang="sv-SE" err="1">
                <a:latin typeface="Roboto Medium"/>
                <a:ea typeface="Roboto Medium"/>
                <a:cs typeface="Roboto Medium"/>
              </a:rPr>
              <a:t>mobility</a:t>
            </a:r>
            <a:r>
              <a:rPr lang="sv-SE">
                <a:latin typeface="Roboto Medium"/>
                <a:ea typeface="Roboto Medium"/>
                <a:cs typeface="Roboto Medium"/>
              </a:rPr>
              <a:t> services </a:t>
            </a:r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13</a:t>
            </a:fld>
            <a:endParaRPr lang="sv-SE"/>
          </a:p>
        </p:txBody>
      </p:sp>
      <p:pic>
        <p:nvPicPr>
          <p:cNvPr id="7" name="Platshållare för bild 9" descr="En bild som visar cirkel, Grafik, Teckensnitt, Färggrann&#10;&#10;Automatiskt genererad beskrivning">
            <a:extLst>
              <a:ext uri="{FF2B5EF4-FFF2-40B4-BE49-F238E27FC236}">
                <a16:creationId xmlns:a16="http://schemas.microsoft.com/office/drawing/2014/main" id="{4A9BBACE-253C-318A-D53F-B19B9C34D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17550" y="1374775"/>
            <a:ext cx="838200" cy="839788"/>
          </a:xfrm>
        </p:spPr>
      </p:pic>
    </p:spTree>
    <p:extLst>
      <p:ext uri="{BB962C8B-B14F-4D97-AF65-F5344CB8AC3E}">
        <p14:creationId xmlns:p14="http://schemas.microsoft.com/office/powerpoint/2010/main" val="4003934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B267-73CC-EA47-32DD-9A0AA4C7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D3C11C-58DD-083F-04E0-6502D44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Cirkularity</a:t>
            </a:r>
            <a:endParaRPr lang="sv-SE"/>
          </a:p>
        </p:txBody>
      </p:sp>
      <p:pic>
        <p:nvPicPr>
          <p:cNvPr id="7" name="Platshållare för bild 6" descr="En bild som visar byggnad, utomhus, innertak&#10;&#10;Automatiskt genererad beskrivning">
            <a:extLst>
              <a:ext uri="{FF2B5EF4-FFF2-40B4-BE49-F238E27FC236}">
                <a16:creationId xmlns:a16="http://schemas.microsoft.com/office/drawing/2014/main" id="{85FD0B5E-4264-A81F-7A39-C147AD9D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0" b="1823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758601-BFC6-4567-7C38-CF0CB1E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0E146-D221-829B-33E9-AE768A3F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00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14749"/>
            <a:ext cx="8082492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The mission is to minimise climate and environmental impacts from a life-cycle perspective and to strengthen sustainability throughout the value chain linked to the development, production and decommissioning of vehicles, including their components.</a:t>
            </a:r>
            <a:endParaRPr lang="sv-SE"/>
          </a:p>
          <a:p>
            <a:r>
              <a:rPr lang="sv-SE" b="1"/>
              <a:t>Focus areas: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Design for </a:t>
            </a:r>
            <a:r>
              <a:rPr lang="sv-SE" err="1"/>
              <a:t>circularity</a:t>
            </a: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Social sustainability throughout the value chain</a:t>
            </a: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Climate neutral, circular manufacturing and recycling</a:t>
            </a: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Roboto Medium"/>
                <a:ea typeface="Roboto Medium"/>
                <a:cs typeface="Roboto Medium"/>
              </a:rPr>
              <a:t>Circularity</a:t>
            </a:r>
            <a:endParaRPr lang="sv-SE" err="1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15</a:t>
            </a:fld>
            <a:endParaRPr lang="sv-SE"/>
          </a:p>
        </p:txBody>
      </p:sp>
      <p:pic>
        <p:nvPicPr>
          <p:cNvPr id="3" name="Platshållare för bild 2" descr="En bild som visar Grafik, cirkel, symbol, Teckensnitt&#10;&#10;Automatiskt genererad beskrivning">
            <a:extLst>
              <a:ext uri="{FF2B5EF4-FFF2-40B4-BE49-F238E27FC236}">
                <a16:creationId xmlns:a16="http://schemas.microsoft.com/office/drawing/2014/main" id="{69CEF242-78AD-930B-F37B-A73A0CDED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439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A365-2FBF-F4D7-D6A1-7AFFD627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176C39-6F3C-0C73-04D3-C2C537AB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>
                <a:ea typeface="Roboto Thin"/>
                <a:cs typeface="Roboto Thin"/>
              </a:rPr>
              <a:t>Zero</a:t>
            </a:r>
            <a:r>
              <a:rPr lang="sv-SE">
                <a:ea typeface="Roboto Thin"/>
                <a:cs typeface="Roboto Thin"/>
              </a:rPr>
              <a:t> Emissions</a:t>
            </a:r>
          </a:p>
        </p:txBody>
      </p:sp>
      <p:pic>
        <p:nvPicPr>
          <p:cNvPr id="7" name="Platshållare för bild 6" descr="En bild som visar person, klädsel, fordon, utomhus&#10;&#10;Automatiskt genererad beskrivning">
            <a:extLst>
              <a:ext uri="{FF2B5EF4-FFF2-40B4-BE49-F238E27FC236}">
                <a16:creationId xmlns:a16="http://schemas.microsoft.com/office/drawing/2014/main" id="{CD5B8E34-1837-6DF0-5201-F30F4B0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35C8CF0-9042-2ACF-6133-AE4A6106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FAB8D8-8125-7F57-1A94-4D072266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15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4CDD-0507-C7C6-E37C-037329B4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E4E0D27-217B-FFD0-61AC-E1675A8A2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983" y="2299926"/>
            <a:ext cx="9247852" cy="9629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Reduce the negative impact of the automotive sector on climate and the environment by developing and integrating zero emission vehicles with their charging and </a:t>
            </a:r>
            <a:r>
              <a:rPr lang="en-US" err="1"/>
              <a:t>refuelling</a:t>
            </a:r>
            <a:r>
              <a:rPr lang="en-US"/>
              <a:t> infrastructure and with its users. Focus on system perspectives. </a:t>
            </a:r>
            <a:endParaRPr lang="sv-SE"/>
          </a:p>
          <a:p>
            <a:pPr algn="l"/>
            <a:r>
              <a:rPr lang="sv-SE" b="1"/>
              <a:t>Focusareas: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Efficiency across the value chain from a sustainability perspective, e.g. for components and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Cost reduction balanced with climate benefits enabling implementation.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Optimised</a:t>
            </a:r>
            <a:r>
              <a:rPr lang="en-US"/>
              <a:t> societal benefits such as adapting vehicles to </a:t>
            </a:r>
            <a:r>
              <a:rPr lang="en-US" err="1"/>
              <a:t>behaviour</a:t>
            </a:r>
            <a:r>
              <a:rPr lang="en-US"/>
              <a:t> and type of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Hardware and software </a:t>
            </a:r>
            <a:r>
              <a:rPr lang="en-US" err="1"/>
              <a:t>optimisation</a:t>
            </a:r>
            <a:r>
              <a:rPr lang="en-US"/>
              <a:t> and electrical architecture in vehicles and charging and </a:t>
            </a:r>
            <a:r>
              <a:rPr lang="en-US" err="1"/>
              <a:t>refuelling</a:t>
            </a:r>
            <a:r>
              <a:rPr lang="en-US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Safety, in-vehicle technology solutions and charging and </a:t>
            </a:r>
            <a:r>
              <a:rPr lang="en-US" err="1"/>
              <a:t>refuelling</a:t>
            </a:r>
            <a:r>
              <a:rPr lang="en-US"/>
              <a:t> infrastructure.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har char="•"/>
            </a:pPr>
            <a:endParaRPr lang="sv-SE">
              <a:ea typeface="Roboto Light"/>
              <a:cs typeface="Roboto Light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EF40623-8C91-5E06-86E0-817321FB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513007"/>
            <a:ext cx="9537701" cy="1162051"/>
          </a:xfrm>
        </p:spPr>
        <p:txBody>
          <a:bodyPr/>
          <a:lstStyle/>
          <a:p>
            <a:r>
              <a:rPr lang="sv-SE" err="1"/>
              <a:t>Zero</a:t>
            </a:r>
            <a:r>
              <a:rPr lang="sv-SE"/>
              <a:t> Emissions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F40312F-A676-F162-DB5D-ABC8B408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17</a:t>
            </a:fld>
            <a:endParaRPr lang="sv-SE"/>
          </a:p>
        </p:txBody>
      </p:sp>
      <p:pic>
        <p:nvPicPr>
          <p:cNvPr id="3" name="Platshållare för bild 2" descr="En bild som visar Grafik, cirkel, symbol, konst&#10;&#10;Automatiskt genererad beskrivning">
            <a:extLst>
              <a:ext uri="{FF2B5EF4-FFF2-40B4-BE49-F238E27FC236}">
                <a16:creationId xmlns:a16="http://schemas.microsoft.com/office/drawing/2014/main" id="{B8424F45-4695-0D94-FB26-6AEBA66E7F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811334" y="97606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4283183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677D-9992-4DA7-0156-2AE991AD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A87645-EA1E-29E4-1B50-EA940B0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>
                <a:ea typeface="Roboto Thin"/>
                <a:cs typeface="Roboto Thin"/>
              </a:rPr>
              <a:t>Safe</a:t>
            </a:r>
            <a:r>
              <a:rPr lang="sv-SE">
                <a:ea typeface="Roboto Thin"/>
                <a:cs typeface="Roboto Thin"/>
              </a:rPr>
              <a:t> </a:t>
            </a:r>
            <a:r>
              <a:rPr lang="sv-SE" err="1">
                <a:ea typeface="Roboto Thin"/>
                <a:cs typeface="Roboto Thin"/>
              </a:rPr>
              <a:t>automated</a:t>
            </a:r>
            <a:r>
              <a:rPr lang="sv-SE">
                <a:ea typeface="Roboto Thin"/>
                <a:cs typeface="Roboto Thin"/>
              </a:rPr>
              <a:t> </a:t>
            </a:r>
            <a:r>
              <a:rPr lang="sv-SE" err="1">
                <a:ea typeface="Roboto Thin"/>
                <a:cs typeface="Roboto Thin"/>
              </a:rPr>
              <a:t>driving</a:t>
            </a:r>
            <a:r>
              <a:rPr lang="sv-SE">
                <a:ea typeface="Roboto Thin"/>
                <a:cs typeface="Roboto Thin"/>
              </a:rPr>
              <a:t> </a:t>
            </a:r>
          </a:p>
        </p:txBody>
      </p:sp>
      <p:pic>
        <p:nvPicPr>
          <p:cNvPr id="7" name="Platshållare för bild 6" descr="En bild som visar hjul, Landfordon, utomhus, fordon&#10;&#10;Automatiskt genererad beskrivning">
            <a:extLst>
              <a:ext uri="{FF2B5EF4-FFF2-40B4-BE49-F238E27FC236}">
                <a16:creationId xmlns:a16="http://schemas.microsoft.com/office/drawing/2014/main" id="{09E165E6-6245-CAC8-60FE-14B6EA4D8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09AEF0-DB39-CA29-5DC4-B289D109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EBEE5B-AAD9-5AED-05B3-59D2FCCF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541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8209695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err="1"/>
              <a:t>Improve</a:t>
            </a:r>
            <a:r>
              <a:rPr lang="sv-SE"/>
              <a:t> </a:t>
            </a:r>
            <a:r>
              <a:rPr lang="en-US"/>
              <a:t>road safety and make transport more sustainable through safe connected automated vehicles prepared for sharing. This call have a focus on system perspectives. </a:t>
            </a:r>
            <a:endParaRPr lang="sv-SE"/>
          </a:p>
          <a:p>
            <a:pPr algn="l"/>
            <a:r>
              <a:rPr lang="sv-SE" b="1"/>
              <a:t>Focus areas: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</a:t>
            </a:r>
            <a:r>
              <a:rPr lang="sv-SE" err="1"/>
              <a:t>vehicles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Safety for road users inside and outside the vehicle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Integration of vehicles and infrastructure for safe transport solutions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Enabling methods and technologies with clear application for the development and deployment of safe automation</a:t>
            </a:r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</a:t>
            </a:r>
            <a:r>
              <a:rPr lang="sv-SE" err="1"/>
              <a:t>driving</a:t>
            </a:r>
            <a:r>
              <a:rPr lang="sv-SE"/>
              <a:t> 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19</a:t>
            </a:fld>
            <a:endParaRPr lang="sv-SE"/>
          </a:p>
        </p:txBody>
      </p:sp>
      <p:pic>
        <p:nvPicPr>
          <p:cNvPr id="3" name="Platshållare för bild 2" descr="En bild som visar Grafik, cirkel, Teckensnitt, logotyp&#10;&#10;Automatiskt genererad beskrivning">
            <a:extLst>
              <a:ext uri="{FF2B5EF4-FFF2-40B4-BE49-F238E27FC236}">
                <a16:creationId xmlns:a16="http://schemas.microsoft.com/office/drawing/2014/main" id="{15C07278-0DE6-F6F0-1AB7-AE4B3DADB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842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505A34-62BA-E5F7-1868-F25487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 anchor="t">
            <a:normAutofit/>
          </a:bodyPr>
          <a:lstStyle/>
          <a:p>
            <a:r>
              <a:rPr lang="sv-SE" err="1"/>
              <a:t>Welcome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615D1B-2F1E-C310-D308-14BF2E11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en-US" dirty="0"/>
              <a:t>General questions are welcome in the chat</a:t>
            </a:r>
          </a:p>
          <a:p>
            <a:pPr marL="175895" indent="-175895"/>
            <a:r>
              <a:rPr lang="en-US" dirty="0"/>
              <a:t>Questions regarding a specific </a:t>
            </a:r>
            <a:r>
              <a:rPr lang="en-US" dirty="0" err="1"/>
              <a:t>subprograme</a:t>
            </a:r>
            <a:r>
              <a:rPr lang="en-US" dirty="0"/>
              <a:t> – join a meeting with the subprogram.   </a:t>
            </a:r>
          </a:p>
          <a:p>
            <a:r>
              <a:rPr lang="sv-SE" dirty="0" err="1"/>
              <a:t>Would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like to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updates</a:t>
            </a:r>
            <a:r>
              <a:rPr lang="sv-SE" dirty="0"/>
              <a:t> from </a:t>
            </a:r>
            <a:r>
              <a:rPr lang="sv-SE" dirty="0" err="1"/>
              <a:t>us</a:t>
            </a:r>
            <a:r>
              <a:rPr lang="sv-SE" dirty="0"/>
              <a:t>? </a:t>
            </a:r>
            <a:r>
              <a:rPr lang="sv-SE" dirty="0" err="1"/>
              <a:t>Write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email in the chatt or register in </a:t>
            </a:r>
            <a:r>
              <a:rPr lang="sv-SE" dirty="0" err="1"/>
              <a:t>our</a:t>
            </a:r>
            <a:r>
              <a:rPr lang="sv-SE" dirty="0"/>
              <a:t> </a:t>
            </a:r>
            <a:r>
              <a:rPr lang="sv-SE" dirty="0" err="1"/>
              <a:t>website</a:t>
            </a:r>
            <a:r>
              <a:rPr lang="sv-SE" dirty="0"/>
              <a:t>: </a:t>
            </a:r>
            <a:r>
              <a:rPr lang="sv-SE" dirty="0">
                <a:hlinkClick r:id="rId2"/>
              </a:rPr>
              <a:t>www.ffisweden.se</a:t>
            </a:r>
            <a:endParaRPr lang="sv-SE" dirty="0"/>
          </a:p>
          <a:p>
            <a:pPr marL="175895" indent="-175895"/>
            <a:endParaRPr lang="en-US" dirty="0"/>
          </a:p>
          <a:p>
            <a:pPr marL="175895" indent="-175895"/>
            <a:endParaRPr lang="en-US" dirty="0">
              <a:ea typeface="Roboto Light"/>
              <a:cs typeface="Roboto Light"/>
            </a:endParaRPr>
          </a:p>
          <a:p>
            <a:pPr marL="175895" indent="-175895"/>
            <a:endParaRPr lang="sv-SE" dirty="0">
              <a:ea typeface="Roboto Light"/>
              <a:cs typeface="Roboto Light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1C9631C-A53C-51E0-8A26-49511C855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92913" y="215"/>
            <a:ext cx="5399087" cy="6855983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8245BD-C550-C4D1-5044-8EA73007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69745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Important</a:t>
            </a:r>
            <a:r>
              <a:rPr lang="sv-SE"/>
              <a:t> information 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94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/>
              <a:t>Important</a:t>
            </a:r>
            <a:r>
              <a:rPr lang="sv-SE" dirty="0"/>
              <a:t> dates (Not </a:t>
            </a:r>
            <a:r>
              <a:rPr lang="sv-SE" dirty="0" err="1"/>
              <a:t>Zero</a:t>
            </a:r>
            <a:r>
              <a:rPr lang="sv-SE" dirty="0"/>
              <a:t> Emissions) </a:t>
            </a:r>
            <a:endParaRPr lang="sv-SE" dirty="0">
              <a:ea typeface="Roboto Thin"/>
              <a:cs typeface="Roboto Thin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marL="175895" indent="-175895"/>
            <a:r>
              <a:rPr lang="en-US" dirty="0"/>
              <a:t>Opens for application 2024-08-01</a:t>
            </a:r>
            <a:endParaRPr lang="sv-SE" dirty="0"/>
          </a:p>
          <a:p>
            <a:r>
              <a:rPr lang="en-US" dirty="0"/>
              <a:t>Last application date 2024-10-08 kl.14.00 </a:t>
            </a:r>
          </a:p>
          <a:p>
            <a:pPr marL="175895" indent="-175895"/>
            <a:r>
              <a:rPr lang="en-US" dirty="0"/>
              <a:t>Decision given 2024-11-27 </a:t>
            </a:r>
            <a:endParaRPr lang="en-US" dirty="0">
              <a:ea typeface="Roboto Light"/>
              <a:cs typeface="Roboto Light"/>
            </a:endParaRPr>
          </a:p>
          <a:p>
            <a:r>
              <a:rPr lang="en-US" dirty="0"/>
              <a:t>Projects to start earliest 2024-11-28 </a:t>
            </a:r>
          </a:p>
          <a:p>
            <a:pPr marL="175895" indent="-175895"/>
            <a:r>
              <a:rPr lang="en-US" dirty="0"/>
              <a:t>Projects allowed to start at latest 2024-01-13 </a:t>
            </a:r>
            <a:endParaRPr lang="en-US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07168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Important</a:t>
            </a:r>
            <a:r>
              <a:rPr lang="sv-SE"/>
              <a:t> dates FFI </a:t>
            </a:r>
            <a:r>
              <a:rPr lang="sv-SE" err="1"/>
              <a:t>Zero</a:t>
            </a:r>
            <a:r>
              <a:rPr lang="sv-SE"/>
              <a:t> emission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 dirty="0"/>
              <a:t>Opens for application 2024-08-01</a:t>
            </a:r>
          </a:p>
          <a:p>
            <a:pPr marL="175895" indent="-175895"/>
            <a:r>
              <a:rPr lang="en-US" dirty="0"/>
              <a:t>Last application date 2024-10-08 kl.14.00 </a:t>
            </a:r>
            <a:endParaRPr lang="en-US" dirty="0">
              <a:ea typeface="Roboto Light"/>
              <a:cs typeface="Roboto Light"/>
            </a:endParaRPr>
          </a:p>
          <a:p>
            <a:pPr marL="175895" indent="-175895"/>
            <a:r>
              <a:rPr lang="en-US" dirty="0"/>
              <a:t>Projects to start earliest 2024-11-28</a:t>
            </a:r>
            <a:endParaRPr lang="en-US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dirty="0"/>
          </a:p>
          <a:p>
            <a:pPr marL="175895" indent="-175895"/>
            <a:endParaRPr lang="en-US" dirty="0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71452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1D2AC-A12D-8697-FF55-AA9C0DCA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How</a:t>
            </a:r>
            <a:r>
              <a:rPr lang="sv-SE"/>
              <a:t> </a:t>
            </a:r>
            <a:r>
              <a:rPr lang="sv-SE" err="1"/>
              <a:t>much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 </a:t>
            </a:r>
            <a:r>
              <a:rPr lang="sv-SE" err="1"/>
              <a:t>apply</a:t>
            </a:r>
            <a:r>
              <a:rPr lang="sv-SE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8E1E05-C2FB-286F-A78D-3B6260B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>
                <a:ea typeface="Roboto Light"/>
                <a:cs typeface="Roboto Light"/>
              </a:rPr>
              <a:t>Grants  </a:t>
            </a:r>
            <a:r>
              <a:rPr lang="sv-SE" err="1">
                <a:ea typeface="Roboto Light"/>
                <a:cs typeface="Roboto Light"/>
              </a:rPr>
              <a:t>of</a:t>
            </a:r>
            <a:r>
              <a:rPr lang="sv-SE">
                <a:ea typeface="Roboto Light"/>
                <a:cs typeface="Roboto Light"/>
              </a:rPr>
              <a:t> a maximum </a:t>
            </a:r>
            <a:r>
              <a:rPr lang="sv-SE" err="1">
                <a:ea typeface="Roboto Light"/>
                <a:cs typeface="Roboto Light"/>
              </a:rPr>
              <a:t>of</a:t>
            </a:r>
            <a:r>
              <a:rPr lang="sv-SE">
                <a:ea typeface="Roboto Light"/>
                <a:cs typeface="Roboto Light"/>
              </a:rPr>
              <a:t> 50% for a </a:t>
            </a:r>
            <a:r>
              <a:rPr lang="sv-SE" err="1">
                <a:ea typeface="Roboto Light"/>
                <a:cs typeface="Roboto Light"/>
              </a:rPr>
              <a:t>subprogram</a:t>
            </a:r>
            <a:r>
              <a:rPr lang="sv-SE">
                <a:ea typeface="Roboto Light"/>
                <a:cs typeface="Roboto Light"/>
              </a:rPr>
              <a:t>​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 err="1">
                <a:ea typeface="Roboto Light"/>
                <a:cs typeface="Roboto Light"/>
              </a:rPr>
              <a:t>Individual</a:t>
            </a:r>
            <a:r>
              <a:rPr lang="sv-SE">
                <a:ea typeface="Roboto Light"/>
                <a:cs typeface="Roboto Light"/>
              </a:rPr>
              <a:t> </a:t>
            </a:r>
            <a:r>
              <a:rPr lang="sv-SE" err="1">
                <a:ea typeface="Roboto Light"/>
                <a:cs typeface="Roboto Light"/>
              </a:rPr>
              <a:t>projects</a:t>
            </a:r>
            <a:r>
              <a:rPr lang="sv-SE">
                <a:ea typeface="Roboto Light"/>
                <a:cs typeface="Roboto Light"/>
              </a:rPr>
              <a:t> at </a:t>
            </a:r>
            <a:r>
              <a:rPr lang="sv-SE" err="1">
                <a:ea typeface="Roboto Light"/>
                <a:cs typeface="Roboto Light"/>
              </a:rPr>
              <a:t>least</a:t>
            </a:r>
            <a:r>
              <a:rPr lang="sv-SE">
                <a:ea typeface="Roboto Light"/>
                <a:cs typeface="Roboto Light"/>
              </a:rPr>
              <a:t>  25% </a:t>
            </a:r>
            <a:r>
              <a:rPr lang="sv-SE" err="1">
                <a:ea typeface="Roboto Light"/>
                <a:cs typeface="Roboto Light"/>
              </a:rPr>
              <a:t>funding</a:t>
            </a:r>
            <a:r>
              <a:rPr lang="sv-SE">
                <a:ea typeface="Roboto Light"/>
                <a:cs typeface="Roboto Light"/>
              </a:rPr>
              <a:t> from the </a:t>
            </a:r>
            <a:r>
              <a:rPr lang="sv-SE" err="1">
                <a:ea typeface="Roboto Light"/>
                <a:cs typeface="Roboto Light"/>
              </a:rPr>
              <a:t>industry</a:t>
            </a:r>
            <a:r>
              <a:rPr lang="sv-SE">
                <a:ea typeface="Roboto Light"/>
                <a:cs typeface="Roboto Light"/>
              </a:rPr>
              <a:t>​ 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>
                <a:ea typeface="Roboto Light"/>
                <a:cs typeface="Roboto Light"/>
              </a:rPr>
              <a:t>Maximum </a:t>
            </a:r>
            <a:r>
              <a:rPr lang="sv-SE" err="1">
                <a:ea typeface="Roboto Light"/>
                <a:cs typeface="Roboto Light"/>
              </a:rPr>
              <a:t>amount</a:t>
            </a:r>
            <a:r>
              <a:rPr lang="sv-SE">
                <a:ea typeface="Roboto Light"/>
                <a:cs typeface="Roboto Light"/>
              </a:rPr>
              <a:t> for </a:t>
            </a:r>
            <a:r>
              <a:rPr lang="sv-SE" err="1">
                <a:ea typeface="Roboto Light"/>
                <a:cs typeface="Roboto Light"/>
              </a:rPr>
              <a:t>prestudies</a:t>
            </a:r>
            <a:r>
              <a:rPr lang="sv-SE">
                <a:ea typeface="Roboto Light"/>
                <a:cs typeface="Roboto Light"/>
              </a:rPr>
              <a:t> 500 000 sek</a:t>
            </a:r>
            <a:r>
              <a:rPr lang="en-US">
                <a:ea typeface="Roboto Light"/>
                <a:cs typeface="Roboto Light"/>
              </a:rPr>
              <a:t>​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sv-SE"/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FD9DA3-1D15-A762-ECE0-2982C5C086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1681" y="2097087"/>
            <a:ext cx="5518740" cy="40401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sv-SE" b="1" dirty="0"/>
              <a:t>Total budget </a:t>
            </a:r>
            <a:r>
              <a:rPr lang="sv-SE" b="1" dirty="0" err="1"/>
              <a:t>this</a:t>
            </a:r>
            <a:r>
              <a:rPr lang="sv-SE" b="1" dirty="0"/>
              <a:t> </a:t>
            </a:r>
            <a:r>
              <a:rPr lang="sv-SE" b="1" dirty="0" err="1"/>
              <a:t>application</a:t>
            </a:r>
            <a:r>
              <a:rPr lang="sv-SE" b="1" dirty="0"/>
              <a:t>​: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Accelerate</a:t>
            </a:r>
            <a:r>
              <a:rPr lang="sv-SE" dirty="0"/>
              <a:t> </a:t>
            </a:r>
            <a:r>
              <a:rPr lang="sv-SE" dirty="0" err="1"/>
              <a:t>approx</a:t>
            </a:r>
            <a:r>
              <a:rPr lang="sv-SE" dirty="0"/>
              <a:t> 140 </a:t>
            </a:r>
            <a:r>
              <a:rPr lang="sv-SE" dirty="0" err="1"/>
              <a:t>msek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Zero</a:t>
            </a:r>
            <a:r>
              <a:rPr lang="sv-SE" dirty="0"/>
              <a:t> Emissions </a:t>
            </a:r>
            <a:r>
              <a:rPr lang="sv-SE" dirty="0" err="1"/>
              <a:t>approx</a:t>
            </a:r>
            <a:r>
              <a:rPr lang="sv-SE" dirty="0"/>
              <a:t> 60 </a:t>
            </a:r>
            <a:r>
              <a:rPr lang="sv-SE" dirty="0" err="1"/>
              <a:t>msek</a:t>
            </a:r>
            <a:r>
              <a:rPr lang="sv-SE" dirty="0"/>
              <a:t> </a:t>
            </a: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Circularity</a:t>
            </a:r>
            <a:r>
              <a:rPr lang="sv-SE" dirty="0"/>
              <a:t> </a:t>
            </a:r>
            <a:r>
              <a:rPr lang="sv-SE" dirty="0" err="1"/>
              <a:t>approx</a:t>
            </a:r>
            <a:r>
              <a:rPr lang="sv-SE" dirty="0"/>
              <a:t> 37 </a:t>
            </a:r>
            <a:r>
              <a:rPr lang="sv-SE" dirty="0" err="1"/>
              <a:t>msek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 err="1"/>
              <a:t>Safe</a:t>
            </a:r>
            <a:r>
              <a:rPr lang="sv-SE" dirty="0"/>
              <a:t> </a:t>
            </a:r>
            <a:r>
              <a:rPr lang="sv-SE" dirty="0" err="1"/>
              <a:t>automated</a:t>
            </a:r>
            <a:r>
              <a:rPr lang="sv-SE" dirty="0"/>
              <a:t> </a:t>
            </a:r>
            <a:r>
              <a:rPr lang="sv-SE" dirty="0" err="1"/>
              <a:t>driving</a:t>
            </a:r>
            <a:r>
              <a:rPr lang="sv-SE" dirty="0"/>
              <a:t> </a:t>
            </a:r>
            <a:r>
              <a:rPr lang="sv-SE" dirty="0" err="1"/>
              <a:t>approx</a:t>
            </a:r>
            <a:r>
              <a:rPr lang="sv-SE" dirty="0"/>
              <a:t> 70 </a:t>
            </a:r>
            <a:r>
              <a:rPr lang="sv-SE" dirty="0" err="1"/>
              <a:t>msek</a:t>
            </a:r>
            <a:endParaRPr lang="sv-SE" dirty="0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dirty="0"/>
              <a:t>Transport and </a:t>
            </a:r>
            <a:r>
              <a:rPr lang="sv-SE" dirty="0" err="1"/>
              <a:t>mobilty</a:t>
            </a:r>
            <a:r>
              <a:rPr lang="sv-SE" dirty="0"/>
              <a:t> services </a:t>
            </a:r>
            <a:r>
              <a:rPr lang="sv-SE" dirty="0" err="1"/>
              <a:t>approx</a:t>
            </a:r>
            <a:r>
              <a:rPr lang="sv-SE" dirty="0"/>
              <a:t> 65 </a:t>
            </a:r>
            <a:r>
              <a:rPr lang="sv-SE" dirty="0" err="1"/>
              <a:t>msek</a:t>
            </a:r>
            <a:r>
              <a:rPr lang="sv-SE" dirty="0"/>
              <a:t> </a:t>
            </a:r>
          </a:p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691D88-F236-11AD-6624-E5EFA339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60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 anchor="t">
            <a:normAutofit/>
          </a:bodyPr>
          <a:lstStyle/>
          <a:p>
            <a:r>
              <a:rPr lang="sv-SE"/>
              <a:t>Projektpartners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360045" lvl="1"/>
            <a:r>
              <a:rPr lang="sv-SE"/>
              <a:t>Minimum 2 projektpartners </a:t>
            </a:r>
            <a:r>
              <a:rPr lang="sv-SE" err="1"/>
              <a:t>within</a:t>
            </a:r>
            <a:r>
              <a:rPr lang="sv-SE"/>
              <a:t> </a:t>
            </a:r>
            <a:r>
              <a:rPr lang="sv-SE" err="1"/>
              <a:t>Zeo</a:t>
            </a:r>
            <a:r>
              <a:rPr lang="sv-SE"/>
              <a:t> Missions, </a:t>
            </a:r>
            <a:r>
              <a:rPr lang="sv-SE" err="1"/>
              <a:t>Circularity</a:t>
            </a:r>
            <a:r>
              <a:rPr lang="sv-SE"/>
              <a:t>, Transport and mobility services and </a:t>
            </a:r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Driving</a:t>
            </a:r>
          </a:p>
          <a:p>
            <a:pPr marL="360045" lvl="1"/>
            <a:r>
              <a:rPr lang="sv-SE"/>
              <a:t>In </a:t>
            </a:r>
            <a:r>
              <a:rPr lang="sv-SE" err="1"/>
              <a:t>Accelerate</a:t>
            </a:r>
            <a:r>
              <a:rPr lang="sv-SE"/>
              <a:t> minimum 2 projektpartners in </a:t>
            </a:r>
            <a:r>
              <a:rPr lang="sv-SE" err="1"/>
              <a:t>prestudies</a:t>
            </a:r>
            <a:r>
              <a:rPr lang="sv-SE"/>
              <a:t> and 3 projektpartners in systemdemonstrations</a:t>
            </a:r>
            <a:endParaRPr lang="sv-SE">
              <a:ea typeface="Roboto Light"/>
              <a:cs typeface="Roboto Light"/>
            </a:endParaRPr>
          </a:p>
          <a:p>
            <a:pPr marL="175895" lvl="1" indent="0">
              <a:buNone/>
            </a:pPr>
            <a:endParaRPr lang="en-US">
              <a:ea typeface="Roboto Light"/>
              <a:cs typeface="Roboto Light"/>
            </a:endParaRPr>
          </a:p>
          <a:p>
            <a:pPr marL="360045" lvl="1"/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 descr="Kugghjul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r="18580" b="-1"/>
          <a:stretch/>
        </p:blipFill>
        <p:spPr>
          <a:xfrm>
            <a:off x="20" y="10"/>
            <a:ext cx="5399067" cy="6857990"/>
          </a:xfrm>
          <a:noFill/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27157D-7537-9E7B-AF3F-62FBA1B2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9379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Roboto Thin"/>
                <a:cs typeface="Roboto Thin"/>
              </a:rPr>
              <a:t>Other important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sz="1600">
                <a:latin typeface="+mn-lt"/>
                <a:cs typeface="Arial"/>
              </a:rPr>
              <a:t>Read the </a:t>
            </a:r>
            <a:r>
              <a:rPr lang="sv-SE" sz="1600" err="1">
                <a:cs typeface="Arial"/>
              </a:rPr>
              <a:t>roadmap</a:t>
            </a:r>
            <a:r>
              <a:rPr lang="sv-SE" sz="1600">
                <a:cs typeface="Arial"/>
              </a:rPr>
              <a:t> and call </a:t>
            </a:r>
            <a:r>
              <a:rPr lang="sv-SE" sz="1600" err="1">
                <a:cs typeface="Arial"/>
              </a:rPr>
              <a:t>fo</a:t>
            </a:r>
            <a:r>
              <a:rPr lang="sv-SE" sz="1600">
                <a:cs typeface="Arial"/>
              </a:rPr>
              <a:t> </a:t>
            </a:r>
            <a:r>
              <a:rPr lang="sv-SE" sz="1600" err="1">
                <a:cs typeface="Arial"/>
              </a:rPr>
              <a:t>proosal</a:t>
            </a:r>
            <a:r>
              <a:rPr lang="sv-SE" sz="1600">
                <a:cs typeface="Arial"/>
              </a:rPr>
              <a:t> text </a:t>
            </a:r>
            <a:r>
              <a:rPr lang="sv-SE" sz="1600" err="1">
                <a:cs typeface="Arial"/>
              </a:rPr>
              <a:t>carefully</a:t>
            </a:r>
            <a:r>
              <a:rPr lang="sv-SE" sz="1600">
                <a:cs typeface="Arial"/>
              </a:rPr>
              <a:t> </a:t>
            </a:r>
            <a:endParaRPr lang="sv-SE" sz="1600">
              <a:latin typeface="+mn-lt"/>
              <a:ea typeface="Calibri"/>
              <a:cs typeface="Arial"/>
            </a:endParaRPr>
          </a:p>
          <a:p>
            <a:pPr lvl="1"/>
            <a:r>
              <a:rPr lang="sv-SE" sz="1600">
                <a:ea typeface="Calibri"/>
                <a:cs typeface="Calibri"/>
              </a:rPr>
              <a:t>Be in </a:t>
            </a:r>
            <a:r>
              <a:rPr lang="sv-SE" sz="1600" err="1">
                <a:ea typeface="Calibri"/>
                <a:cs typeface="Calibri"/>
              </a:rPr>
              <a:t>time</a:t>
            </a:r>
            <a:r>
              <a:rPr lang="sv-SE" sz="1600">
                <a:ea typeface="Calibri"/>
                <a:cs typeface="Calibri"/>
              </a:rPr>
              <a:t> </a:t>
            </a:r>
          </a:p>
          <a:p>
            <a:pPr lvl="1"/>
            <a:r>
              <a:rPr lang="sv-SE" sz="1600">
                <a:cs typeface="Arial"/>
              </a:rPr>
              <a:t>Be </a:t>
            </a:r>
            <a:r>
              <a:rPr lang="sv-SE" sz="1600" err="1">
                <a:cs typeface="Arial"/>
              </a:rPr>
              <a:t>careful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with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correct</a:t>
            </a:r>
            <a:r>
              <a:rPr lang="sv-SE" sz="1600">
                <a:cs typeface="Arial"/>
              </a:rPr>
              <a:t> templates for the </a:t>
            </a:r>
            <a:r>
              <a:rPr lang="sv-SE" sz="1600" err="1">
                <a:cs typeface="Arial"/>
              </a:rPr>
              <a:t>speficic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subprograme</a:t>
            </a:r>
            <a:r>
              <a:rPr lang="sv-SE" sz="1600">
                <a:cs typeface="Arial"/>
              </a:rPr>
              <a:t>​ </a:t>
            </a:r>
          </a:p>
          <a:p>
            <a:pPr lvl="1"/>
            <a:r>
              <a:rPr lang="sv-SE" sz="1600" err="1">
                <a:cs typeface="Arial"/>
              </a:rPr>
              <a:t>Don´t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hesitate</a:t>
            </a:r>
            <a:r>
              <a:rPr lang="sv-SE" sz="1600">
                <a:cs typeface="Arial"/>
              </a:rPr>
              <a:t> to </a:t>
            </a:r>
            <a:r>
              <a:rPr lang="sv-SE" sz="1600" err="1">
                <a:cs typeface="Arial"/>
              </a:rPr>
              <a:t>contact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us</a:t>
            </a:r>
            <a:r>
              <a:rPr lang="sv-SE" sz="1600">
                <a:cs typeface="Arial"/>
              </a:rPr>
              <a:t>!</a:t>
            </a:r>
            <a:endParaRPr lang="en-US" sz="1600">
              <a:cs typeface="Arial"/>
            </a:endParaRPr>
          </a:p>
          <a:p>
            <a:pPr lvl="1"/>
            <a:endParaRPr lang="sv-SE" sz="1600">
              <a:latin typeface="+mn-lt"/>
              <a:ea typeface="Calibri"/>
              <a:cs typeface="Calibri"/>
            </a:endParaRPr>
          </a:p>
          <a:p>
            <a:endParaRPr lang="sv-SE"/>
          </a:p>
        </p:txBody>
      </p:sp>
      <p:pic>
        <p:nvPicPr>
          <p:cNvPr id="8" name="Platshållare för innehåll 7" descr="Händer som ritar i skissbok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5219"/>
            <a:ext cx="5195887" cy="346392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586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C3A84FF-EE6C-3169-AD0C-B1B95D0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Application</a:t>
            </a:r>
            <a:r>
              <a:rPr lang="sv-SE"/>
              <a:t> sites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F78247F-DDC8-B57B-B816-3A0E7199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/>
            <a:r>
              <a:rPr lang="sv-SE" sz="1600" dirty="0" err="1">
                <a:latin typeface="+mn-lt"/>
                <a:ea typeface="Calibri"/>
                <a:cs typeface="Arial"/>
              </a:rPr>
              <a:t>Zero</a:t>
            </a:r>
            <a:r>
              <a:rPr lang="sv-SE" sz="1600" dirty="0">
                <a:latin typeface="+mn-lt"/>
                <a:ea typeface="Calibri"/>
                <a:cs typeface="Arial"/>
              </a:rPr>
              <a:t> Emission </a:t>
            </a:r>
            <a:r>
              <a:rPr lang="sv-SE" sz="1600" dirty="0">
                <a:solidFill>
                  <a:srgbClr val="0000FF"/>
                </a:solidFill>
                <a:ea typeface="+mn-lt"/>
                <a:cs typeface="+mn-lt"/>
                <a:hlinkClick r:id="rId2"/>
              </a:rPr>
              <a:t>minasidor.energimyndigheten.se</a:t>
            </a:r>
            <a:endParaRPr lang="sv-SE" sz="1600" dirty="0">
              <a:ea typeface="Roboto Light"/>
              <a:cs typeface="Arial"/>
            </a:endParaRPr>
          </a:p>
          <a:p>
            <a:pPr marL="360045" lvl="1"/>
            <a:r>
              <a:rPr lang="sv-SE" sz="1600" dirty="0" err="1">
                <a:cs typeface="Arial"/>
              </a:rPr>
              <a:t>Four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other</a:t>
            </a:r>
            <a:r>
              <a:rPr lang="sv-SE" sz="1600" dirty="0">
                <a:cs typeface="Arial"/>
              </a:rPr>
              <a:t> </a:t>
            </a:r>
            <a:r>
              <a:rPr lang="sv-SE" sz="1600" dirty="0" err="1">
                <a:cs typeface="Arial"/>
              </a:rPr>
              <a:t>subprogrammes</a:t>
            </a:r>
            <a:r>
              <a:rPr lang="sv-SE" sz="1600" dirty="0">
                <a:cs typeface="Arial"/>
              </a:rPr>
              <a:t>  </a:t>
            </a:r>
            <a:r>
              <a:rPr lang="sv-SE" sz="1600" dirty="0">
                <a:cs typeface="Arial"/>
                <a:hlinkClick r:id="rId3"/>
              </a:rPr>
              <a:t>E tjänster Vinnova</a:t>
            </a:r>
            <a:r>
              <a:rPr lang="sv-SE" sz="1600" dirty="0">
                <a:cs typeface="Arial"/>
              </a:rPr>
              <a:t> </a:t>
            </a:r>
            <a:endParaRPr lang="sv-SE" sz="1600" dirty="0">
              <a:ea typeface="Roboto Light"/>
              <a:cs typeface="Arial"/>
            </a:endParaRPr>
          </a:p>
          <a:p>
            <a:pPr marL="175895" indent="-175895"/>
            <a:endParaRPr lang="sv-SE" dirty="0">
              <a:ea typeface="Roboto Light"/>
              <a:cs typeface="Roboto Light"/>
            </a:endParaRPr>
          </a:p>
        </p:txBody>
      </p:sp>
      <p:pic>
        <p:nvPicPr>
          <p:cNvPr id="11" name="Platshållare för innehåll 10" descr="Händer med grå tröja som skriver på bärbar dator med surfplatta, digital penna och kaffekopp">
            <a:extLst>
              <a:ext uri="{FF2B5EF4-FFF2-40B4-BE49-F238E27FC236}">
                <a16:creationId xmlns:a16="http://schemas.microsoft.com/office/drawing/2014/main" id="{0755A055-206B-BB76-A85E-3E61648FC76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2634"/>
            <a:ext cx="5195887" cy="346909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D667D9-DB7A-3670-4A67-0B5FEAD5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6600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DB380A-C95C-A98D-61BF-00BDEBDB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 err="1"/>
              <a:t>Important</a:t>
            </a:r>
            <a:r>
              <a:rPr lang="sv-SE"/>
              <a:t> </a:t>
            </a:r>
            <a:r>
              <a:rPr lang="sv-SE" err="1"/>
              <a:t>links</a:t>
            </a:r>
            <a:r>
              <a:rPr lang="sv-SE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223FA4-2DD0-9E52-33B9-07AE8547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 dirty="0" err="1"/>
              <a:t>Roadmap</a:t>
            </a:r>
            <a:r>
              <a:rPr lang="sv-SE" dirty="0"/>
              <a:t> – </a:t>
            </a:r>
            <a:r>
              <a:rPr lang="sv-SE" dirty="0">
                <a:ea typeface="+mn-lt"/>
                <a:cs typeface="+mn-lt"/>
                <a:hlinkClick r:id="rId2"/>
              </a:rPr>
              <a:t>FFI </a:t>
            </a:r>
            <a:r>
              <a:rPr lang="sv-SE" dirty="0" err="1">
                <a:ea typeface="+mn-lt"/>
                <a:cs typeface="+mn-lt"/>
                <a:hlinkClick r:id="rId2"/>
              </a:rPr>
              <a:t>Roadmap</a:t>
            </a:r>
            <a:r>
              <a:rPr lang="sv-SE" dirty="0">
                <a:ea typeface="+mn-lt"/>
                <a:cs typeface="+mn-lt"/>
                <a:hlinkClick r:id="rId2"/>
              </a:rPr>
              <a:t> (ffisweden.se)</a:t>
            </a:r>
            <a:endParaRPr lang="sv-SE" dirty="0">
              <a:ea typeface="Roboto Light"/>
              <a:cs typeface="Roboto Light"/>
            </a:endParaRPr>
          </a:p>
          <a:p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apply</a:t>
            </a:r>
            <a:r>
              <a:rPr lang="sv-SE" dirty="0"/>
              <a:t>? </a:t>
            </a:r>
            <a:r>
              <a:rPr lang="sv-SE" dirty="0">
                <a:hlinkClick r:id="rId3"/>
              </a:rPr>
              <a:t>Mallar och vägledning FFI</a:t>
            </a:r>
            <a:endParaRPr lang="sv-SE" dirty="0"/>
          </a:p>
          <a:p>
            <a:r>
              <a:rPr lang="sv-SE" dirty="0"/>
              <a:t>Q&amp;A - </a:t>
            </a:r>
            <a:r>
              <a:rPr lang="sv-SE" dirty="0">
                <a:hlinkClick r:id="rId4"/>
              </a:rPr>
              <a:t>Frågor och svar FFI </a:t>
            </a:r>
            <a:endParaRPr lang="sv-SE" dirty="0"/>
          </a:p>
          <a:p>
            <a:r>
              <a:rPr lang="sv-SE" dirty="0" err="1"/>
              <a:t>More</a:t>
            </a:r>
            <a:r>
              <a:rPr lang="sv-SE" dirty="0"/>
              <a:t> information at </a:t>
            </a:r>
            <a:r>
              <a:rPr lang="sv-SE" dirty="0" err="1"/>
              <a:t>our</a:t>
            </a:r>
            <a:r>
              <a:rPr lang="sv-SE" dirty="0"/>
              <a:t> webbpage </a:t>
            </a:r>
            <a:r>
              <a:rPr lang="sv-SE" dirty="0">
                <a:hlinkClick r:id="rId5"/>
              </a:rPr>
              <a:t>www.ffisweden.se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22862F-77EA-C72B-2265-2004F7FC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8122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8051DF7-87AF-B7F8-4728-E6382B48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Contact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69C5E1-45A9-C9C4-1CFE-3178979C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817" y="1947069"/>
            <a:ext cx="3463925" cy="770517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>
                <a:latin typeface="Roboto"/>
                <a:ea typeface="Roboto"/>
                <a:cs typeface="Roboto"/>
              </a:rPr>
              <a:t>Circularity</a:t>
            </a:r>
          </a:p>
          <a:p>
            <a:pPr marL="0" indent="0">
              <a:buNone/>
            </a:pPr>
            <a:r>
              <a:rPr lang="sv-SE" sz="1200">
                <a:latin typeface="Roboto"/>
                <a:ea typeface="Roboto"/>
                <a:cs typeface="Roboto"/>
              </a:rPr>
              <a:t>tero.tjernstoft@vinnova.se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BCCD6C-79D2-4874-21F9-C886330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28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E77114D-69D8-5F55-DD1D-51B1E6AEC9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9218" y="1945928"/>
            <a:ext cx="3463925" cy="772799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>
                <a:latin typeface="Roboto" panose="02000000000000000000" pitchFamily="2" charset="0"/>
                <a:ea typeface="Roboto" panose="02000000000000000000" pitchFamily="2" charset="0"/>
              </a:rPr>
              <a:t>Transport- and </a:t>
            </a:r>
            <a:r>
              <a:rPr lang="sv-SE" b="1" err="1">
                <a:latin typeface="Roboto" panose="02000000000000000000" pitchFamily="2" charset="0"/>
                <a:ea typeface="Roboto" panose="02000000000000000000" pitchFamily="2" charset="0"/>
              </a:rPr>
              <a:t>mobility</a:t>
            </a:r>
            <a:r>
              <a:rPr lang="sv-SE" b="1">
                <a:latin typeface="Roboto" panose="02000000000000000000" pitchFamily="2" charset="0"/>
                <a:ea typeface="Roboto" panose="02000000000000000000" pitchFamily="2" charset="0"/>
              </a:rPr>
              <a:t> services</a:t>
            </a:r>
          </a:p>
          <a:p>
            <a:pPr marL="0" indent="0">
              <a:buNone/>
            </a:pPr>
            <a:r>
              <a:rPr lang="sv-SE" sz="1200">
                <a:latin typeface="Roboto" panose="02000000000000000000" pitchFamily="2" charset="0"/>
                <a:ea typeface="Roboto" panose="02000000000000000000" pitchFamily="2" charset="0"/>
              </a:rPr>
              <a:t>christian.fredricsson@vinnova.se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A1DA883-836C-6A77-5AB2-107E71AE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3187" y="1944787"/>
            <a:ext cx="775082" cy="77508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914ADDCC-5480-9660-874E-32588CC1A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912" y="1944786"/>
            <a:ext cx="775082" cy="775082"/>
          </a:xfrm>
          <a:prstGeom prst="rect">
            <a:avLst/>
          </a:prstGeom>
        </p:spPr>
      </p:pic>
      <p:grpSp>
        <p:nvGrpSpPr>
          <p:cNvPr id="33" name="Grupp 32">
            <a:extLst>
              <a:ext uri="{FF2B5EF4-FFF2-40B4-BE49-F238E27FC236}">
                <a16:creationId xmlns:a16="http://schemas.microsoft.com/office/drawing/2014/main" id="{AD8EA546-F1F5-E211-E038-A3AF05046BCF}"/>
              </a:ext>
            </a:extLst>
          </p:cNvPr>
          <p:cNvGrpSpPr/>
          <p:nvPr/>
        </p:nvGrpSpPr>
        <p:grpSpPr>
          <a:xfrm>
            <a:off x="1963187" y="3212123"/>
            <a:ext cx="9299956" cy="775082"/>
            <a:chOff x="1963187" y="3238971"/>
            <a:chExt cx="9299956" cy="775082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3C4EF3ED-B382-263E-C116-46FDC847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3187" y="3239512"/>
              <a:ext cx="774000" cy="774000"/>
            </a:xfrm>
            <a:prstGeom prst="rect">
              <a:avLst/>
            </a:prstGeom>
          </p:spPr>
        </p:pic>
        <p:sp>
          <p:nvSpPr>
            <p:cNvPr id="12" name="Platshållare för innehåll 5">
              <a:extLst>
                <a:ext uri="{FF2B5EF4-FFF2-40B4-BE49-F238E27FC236}">
                  <a16:creationId xmlns:a16="http://schemas.microsoft.com/office/drawing/2014/main" id="{F7A06E53-A5AE-F5F4-A1F7-33F17A173857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3239512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Zero</a:t>
              </a:r>
              <a:r>
                <a:rPr lang="sv-SE" b="1" dirty="0">
                  <a:latin typeface="Roboto" panose="02000000000000000000" pitchFamily="2" charset="0"/>
                  <a:ea typeface="Roboto" panose="02000000000000000000" pitchFamily="2" charset="0"/>
                </a:rPr>
                <a:t> Emissions</a:t>
              </a:r>
            </a:p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sz="1200" dirty="0">
                  <a:latin typeface="Roboto"/>
                  <a:ea typeface="Roboto"/>
                  <a:cs typeface="Roboto"/>
                </a:rPr>
                <a:t>magnus.henke</a:t>
              </a:r>
              <a:r>
                <a:rPr lang="sv-SE" sz="1200" dirty="0">
                  <a:latin typeface="Roboto" panose="02000000000000000000" pitchFamily="2" charset="0"/>
                  <a:ea typeface="Roboto" panose="02000000000000000000" pitchFamily="2" charset="0"/>
                </a:rPr>
                <a:t>@energimyndigheten.se</a:t>
              </a:r>
            </a:p>
          </p:txBody>
        </p:sp>
        <p:sp>
          <p:nvSpPr>
            <p:cNvPr id="15" name="Platshållare för innehåll 6">
              <a:extLst>
                <a:ext uri="{FF2B5EF4-FFF2-40B4-BE49-F238E27FC236}">
                  <a16:creationId xmlns:a16="http://schemas.microsoft.com/office/drawing/2014/main" id="{8CE18F7D-E5AF-AAB4-9462-068865EA294E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3240113"/>
              <a:ext cx="3463925" cy="7727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Safe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automated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driving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ulrika.landelius@trafikverket.se</a:t>
              </a:r>
            </a:p>
          </p:txBody>
        </p:sp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98EDB270-B607-BF0C-20AE-52907D69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92912" y="3238971"/>
              <a:ext cx="775082" cy="775082"/>
            </a:xfrm>
            <a:prstGeom prst="rect">
              <a:avLst/>
            </a:prstGeom>
          </p:spPr>
        </p:pic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1625A2B3-62FF-3552-01F3-AF9A21043F7E}"/>
              </a:ext>
            </a:extLst>
          </p:cNvPr>
          <p:cNvGrpSpPr/>
          <p:nvPr/>
        </p:nvGrpSpPr>
        <p:grpSpPr>
          <a:xfrm>
            <a:off x="1963719" y="4480601"/>
            <a:ext cx="9299424" cy="825016"/>
            <a:chOff x="1963719" y="4480601"/>
            <a:chExt cx="9299424" cy="825016"/>
          </a:xfrm>
        </p:grpSpPr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DA78241E-4745-2BFE-807A-FAD389EF96D8}"/>
                </a:ext>
              </a:extLst>
            </p:cNvPr>
            <p:cNvGrpSpPr/>
            <p:nvPr/>
          </p:nvGrpSpPr>
          <p:grpSpPr>
            <a:xfrm>
              <a:off x="1963719" y="4506109"/>
              <a:ext cx="774000" cy="774000"/>
              <a:chOff x="8603755" y="-388147"/>
              <a:chExt cx="1143000" cy="1143000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32DC3F98-E3E2-AD58-C233-96511C718E05}"/>
                  </a:ext>
                </a:extLst>
              </p:cNvPr>
              <p:cNvSpPr/>
              <p:nvPr/>
            </p:nvSpPr>
            <p:spPr>
              <a:xfrm>
                <a:off x="8603755" y="-388147"/>
                <a:ext cx="1143000" cy="1143000"/>
              </a:xfrm>
              <a:custGeom>
                <a:avLst/>
                <a:gdLst>
                  <a:gd name="connsiteX0" fmla="*/ 571500 w 1143000"/>
                  <a:gd name="connsiteY0" fmla="*/ 1143000 h 1143000"/>
                  <a:gd name="connsiteX1" fmla="*/ 0 w 1143000"/>
                  <a:gd name="connsiteY1" fmla="*/ 571500 h 1143000"/>
                  <a:gd name="connsiteX2" fmla="*/ 571500 w 1143000"/>
                  <a:gd name="connsiteY2" fmla="*/ 0 h 1143000"/>
                  <a:gd name="connsiteX3" fmla="*/ 1143000 w 1143000"/>
                  <a:gd name="connsiteY3" fmla="*/ 571500 h 1143000"/>
                  <a:gd name="connsiteX4" fmla="*/ 571500 w 1143000"/>
                  <a:gd name="connsiteY4" fmla="*/ 1143000 h 1143000"/>
                  <a:gd name="connsiteX5" fmla="*/ 571500 w 1143000"/>
                  <a:gd name="connsiteY5" fmla="*/ 9525 h 1143000"/>
                  <a:gd name="connsiteX6" fmla="*/ 9525 w 1143000"/>
                  <a:gd name="connsiteY6" fmla="*/ 571500 h 1143000"/>
                  <a:gd name="connsiteX7" fmla="*/ 571500 w 1143000"/>
                  <a:gd name="connsiteY7" fmla="*/ 1133475 h 1143000"/>
                  <a:gd name="connsiteX8" fmla="*/ 1133475 w 1143000"/>
                  <a:gd name="connsiteY8" fmla="*/ 571500 h 1143000"/>
                  <a:gd name="connsiteX9" fmla="*/ 571500 w 1143000"/>
                  <a:gd name="connsiteY9" fmla="*/ 952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0" h="1143000">
                    <a:moveTo>
                      <a:pt x="571500" y="1143000"/>
                    </a:moveTo>
                    <a:cubicBezTo>
                      <a:pt x="256413" y="1143000"/>
                      <a:pt x="0" y="886587"/>
                      <a:pt x="0" y="571500"/>
                    </a:cubicBezTo>
                    <a:cubicBezTo>
                      <a:pt x="0" y="256413"/>
                      <a:pt x="256413" y="0"/>
                      <a:pt x="571500" y="0"/>
                    </a:cubicBezTo>
                    <a:cubicBezTo>
                      <a:pt x="886587" y="0"/>
                      <a:pt x="1143000" y="256413"/>
                      <a:pt x="1143000" y="571500"/>
                    </a:cubicBezTo>
                    <a:cubicBezTo>
                      <a:pt x="1143000" y="886587"/>
                      <a:pt x="886587" y="1143000"/>
                      <a:pt x="571500" y="1143000"/>
                    </a:cubicBezTo>
                    <a:close/>
                    <a:moveTo>
                      <a:pt x="571500" y="9525"/>
                    </a:moveTo>
                    <a:cubicBezTo>
                      <a:pt x="261652" y="9525"/>
                      <a:pt x="9525" y="261652"/>
                      <a:pt x="9525" y="571500"/>
                    </a:cubicBezTo>
                    <a:cubicBezTo>
                      <a:pt x="9525" y="881348"/>
                      <a:pt x="261652" y="1133475"/>
                      <a:pt x="571500" y="1133475"/>
                    </a:cubicBezTo>
                    <a:cubicBezTo>
                      <a:pt x="881348" y="1133475"/>
                      <a:pt x="1133475" y="881348"/>
                      <a:pt x="1133475" y="571500"/>
                    </a:cubicBezTo>
                    <a:cubicBezTo>
                      <a:pt x="1133475" y="261652"/>
                      <a:pt x="881348" y="9525"/>
                      <a:pt x="571500" y="9525"/>
                    </a:cubicBezTo>
                    <a:close/>
                  </a:path>
                </a:pathLst>
              </a:custGeom>
              <a:solidFill>
                <a:srgbClr val="EE3E9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406DCAC5-98C6-3422-FA2C-A55FB78F0091}"/>
                  </a:ext>
                </a:extLst>
              </p:cNvPr>
              <p:cNvSpPr/>
              <p:nvPr/>
            </p:nvSpPr>
            <p:spPr>
              <a:xfrm>
                <a:off x="8752821" y="-57105"/>
                <a:ext cx="790956" cy="452675"/>
              </a:xfrm>
              <a:custGeom>
                <a:avLst/>
                <a:gdLst>
                  <a:gd name="connsiteX0" fmla="*/ 568166 w 790956"/>
                  <a:gd name="connsiteY0" fmla="*/ 452676 h 452675"/>
                  <a:gd name="connsiteX1" fmla="*/ 551307 w 790956"/>
                  <a:gd name="connsiteY1" fmla="*/ 445722 h 452675"/>
                  <a:gd name="connsiteX2" fmla="*/ 551307 w 790956"/>
                  <a:gd name="connsiteY2" fmla="*/ 412004 h 452675"/>
                  <a:gd name="connsiteX3" fmla="*/ 736949 w 790956"/>
                  <a:gd name="connsiteY3" fmla="*/ 226362 h 452675"/>
                  <a:gd name="connsiteX4" fmla="*/ 551307 w 790956"/>
                  <a:gd name="connsiteY4" fmla="*/ 40719 h 452675"/>
                  <a:gd name="connsiteX5" fmla="*/ 551307 w 790956"/>
                  <a:gd name="connsiteY5" fmla="*/ 7001 h 452675"/>
                  <a:gd name="connsiteX6" fmla="*/ 585026 w 790956"/>
                  <a:gd name="connsiteY6" fmla="*/ 7001 h 452675"/>
                  <a:gd name="connsiteX7" fmla="*/ 787527 w 790956"/>
                  <a:gd name="connsiteY7" fmla="*/ 209502 h 452675"/>
                  <a:gd name="connsiteX8" fmla="*/ 787527 w 790956"/>
                  <a:gd name="connsiteY8" fmla="*/ 209502 h 452675"/>
                  <a:gd name="connsiteX9" fmla="*/ 787527 w 790956"/>
                  <a:gd name="connsiteY9" fmla="*/ 209502 h 452675"/>
                  <a:gd name="connsiteX10" fmla="*/ 787527 w 790956"/>
                  <a:gd name="connsiteY10" fmla="*/ 209502 h 452675"/>
                  <a:gd name="connsiteX11" fmla="*/ 787527 w 790956"/>
                  <a:gd name="connsiteY11" fmla="*/ 209502 h 452675"/>
                  <a:gd name="connsiteX12" fmla="*/ 787527 w 790956"/>
                  <a:gd name="connsiteY12" fmla="*/ 209502 h 452675"/>
                  <a:gd name="connsiteX13" fmla="*/ 787527 w 790956"/>
                  <a:gd name="connsiteY13" fmla="*/ 209502 h 452675"/>
                  <a:gd name="connsiteX14" fmla="*/ 787527 w 790956"/>
                  <a:gd name="connsiteY14" fmla="*/ 209502 h 452675"/>
                  <a:gd name="connsiteX15" fmla="*/ 787527 w 790956"/>
                  <a:gd name="connsiteY15" fmla="*/ 209502 h 452675"/>
                  <a:gd name="connsiteX16" fmla="*/ 787527 w 790956"/>
                  <a:gd name="connsiteY16" fmla="*/ 209502 h 452675"/>
                  <a:gd name="connsiteX17" fmla="*/ 787527 w 790956"/>
                  <a:gd name="connsiteY17" fmla="*/ 209502 h 452675"/>
                  <a:gd name="connsiteX18" fmla="*/ 787527 w 790956"/>
                  <a:gd name="connsiteY18" fmla="*/ 209502 h 452675"/>
                  <a:gd name="connsiteX19" fmla="*/ 787527 w 790956"/>
                  <a:gd name="connsiteY19" fmla="*/ 209502 h 452675"/>
                  <a:gd name="connsiteX20" fmla="*/ 787527 w 790956"/>
                  <a:gd name="connsiteY20" fmla="*/ 209502 h 452675"/>
                  <a:gd name="connsiteX21" fmla="*/ 787527 w 790956"/>
                  <a:gd name="connsiteY21" fmla="*/ 209502 h 452675"/>
                  <a:gd name="connsiteX22" fmla="*/ 787527 w 790956"/>
                  <a:gd name="connsiteY22" fmla="*/ 209502 h 452675"/>
                  <a:gd name="connsiteX23" fmla="*/ 787527 w 790956"/>
                  <a:gd name="connsiteY23" fmla="*/ 209502 h 452675"/>
                  <a:gd name="connsiteX24" fmla="*/ 787527 w 790956"/>
                  <a:gd name="connsiteY24" fmla="*/ 209502 h 452675"/>
                  <a:gd name="connsiteX25" fmla="*/ 787527 w 790956"/>
                  <a:gd name="connsiteY25" fmla="*/ 209502 h 452675"/>
                  <a:gd name="connsiteX26" fmla="*/ 787527 w 790956"/>
                  <a:gd name="connsiteY26" fmla="*/ 209502 h 452675"/>
                  <a:gd name="connsiteX27" fmla="*/ 787527 w 790956"/>
                  <a:gd name="connsiteY27" fmla="*/ 209502 h 452675"/>
                  <a:gd name="connsiteX28" fmla="*/ 787527 w 790956"/>
                  <a:gd name="connsiteY28" fmla="*/ 209502 h 452675"/>
                  <a:gd name="connsiteX29" fmla="*/ 787527 w 790956"/>
                  <a:gd name="connsiteY29" fmla="*/ 209502 h 452675"/>
                  <a:gd name="connsiteX30" fmla="*/ 787527 w 790956"/>
                  <a:gd name="connsiteY30" fmla="*/ 209502 h 452675"/>
                  <a:gd name="connsiteX31" fmla="*/ 787527 w 790956"/>
                  <a:gd name="connsiteY31" fmla="*/ 209502 h 452675"/>
                  <a:gd name="connsiteX32" fmla="*/ 787527 w 790956"/>
                  <a:gd name="connsiteY32" fmla="*/ 209502 h 452675"/>
                  <a:gd name="connsiteX33" fmla="*/ 787527 w 790956"/>
                  <a:gd name="connsiteY33" fmla="*/ 209502 h 452675"/>
                  <a:gd name="connsiteX34" fmla="*/ 787527 w 790956"/>
                  <a:gd name="connsiteY34" fmla="*/ 209502 h 452675"/>
                  <a:gd name="connsiteX35" fmla="*/ 787527 w 790956"/>
                  <a:gd name="connsiteY35" fmla="*/ 209502 h 452675"/>
                  <a:gd name="connsiteX36" fmla="*/ 787527 w 790956"/>
                  <a:gd name="connsiteY36" fmla="*/ 209502 h 452675"/>
                  <a:gd name="connsiteX37" fmla="*/ 787527 w 790956"/>
                  <a:gd name="connsiteY37" fmla="*/ 209502 h 452675"/>
                  <a:gd name="connsiteX38" fmla="*/ 787527 w 790956"/>
                  <a:gd name="connsiteY38" fmla="*/ 209502 h 452675"/>
                  <a:gd name="connsiteX39" fmla="*/ 787527 w 790956"/>
                  <a:gd name="connsiteY39" fmla="*/ 209502 h 452675"/>
                  <a:gd name="connsiteX40" fmla="*/ 787527 w 790956"/>
                  <a:gd name="connsiteY40" fmla="*/ 209502 h 452675"/>
                  <a:gd name="connsiteX41" fmla="*/ 787527 w 790956"/>
                  <a:gd name="connsiteY41" fmla="*/ 209502 h 452675"/>
                  <a:gd name="connsiteX42" fmla="*/ 787527 w 790956"/>
                  <a:gd name="connsiteY42" fmla="*/ 209502 h 452675"/>
                  <a:gd name="connsiteX43" fmla="*/ 787527 w 790956"/>
                  <a:gd name="connsiteY43" fmla="*/ 209502 h 452675"/>
                  <a:gd name="connsiteX44" fmla="*/ 787527 w 790956"/>
                  <a:gd name="connsiteY44" fmla="*/ 209502 h 452675"/>
                  <a:gd name="connsiteX45" fmla="*/ 787527 w 790956"/>
                  <a:gd name="connsiteY45" fmla="*/ 209502 h 452675"/>
                  <a:gd name="connsiteX46" fmla="*/ 787527 w 790956"/>
                  <a:gd name="connsiteY46" fmla="*/ 209502 h 452675"/>
                  <a:gd name="connsiteX47" fmla="*/ 787527 w 790956"/>
                  <a:gd name="connsiteY47" fmla="*/ 209502 h 452675"/>
                  <a:gd name="connsiteX48" fmla="*/ 787527 w 790956"/>
                  <a:gd name="connsiteY48" fmla="*/ 209502 h 452675"/>
                  <a:gd name="connsiteX49" fmla="*/ 787527 w 790956"/>
                  <a:gd name="connsiteY49" fmla="*/ 209502 h 452675"/>
                  <a:gd name="connsiteX50" fmla="*/ 787527 w 790956"/>
                  <a:gd name="connsiteY50" fmla="*/ 209502 h 452675"/>
                  <a:gd name="connsiteX51" fmla="*/ 787527 w 790956"/>
                  <a:gd name="connsiteY51" fmla="*/ 209502 h 452675"/>
                  <a:gd name="connsiteX52" fmla="*/ 787622 w 790956"/>
                  <a:gd name="connsiteY52" fmla="*/ 209598 h 452675"/>
                  <a:gd name="connsiteX53" fmla="*/ 787622 w 790956"/>
                  <a:gd name="connsiteY53" fmla="*/ 209598 h 452675"/>
                  <a:gd name="connsiteX54" fmla="*/ 787622 w 790956"/>
                  <a:gd name="connsiteY54" fmla="*/ 209693 h 452675"/>
                  <a:gd name="connsiteX55" fmla="*/ 787622 w 790956"/>
                  <a:gd name="connsiteY55" fmla="*/ 209693 h 452675"/>
                  <a:gd name="connsiteX56" fmla="*/ 787622 w 790956"/>
                  <a:gd name="connsiteY56" fmla="*/ 209693 h 452675"/>
                  <a:gd name="connsiteX57" fmla="*/ 787622 w 790956"/>
                  <a:gd name="connsiteY57" fmla="*/ 209693 h 452675"/>
                  <a:gd name="connsiteX58" fmla="*/ 787813 w 790956"/>
                  <a:gd name="connsiteY58" fmla="*/ 209883 h 452675"/>
                  <a:gd name="connsiteX59" fmla="*/ 787813 w 790956"/>
                  <a:gd name="connsiteY59" fmla="*/ 209883 h 452675"/>
                  <a:gd name="connsiteX60" fmla="*/ 787813 w 790956"/>
                  <a:gd name="connsiteY60" fmla="*/ 209883 h 452675"/>
                  <a:gd name="connsiteX61" fmla="*/ 787813 w 790956"/>
                  <a:gd name="connsiteY61" fmla="*/ 209883 h 452675"/>
                  <a:gd name="connsiteX62" fmla="*/ 787813 w 790956"/>
                  <a:gd name="connsiteY62" fmla="*/ 209883 h 452675"/>
                  <a:gd name="connsiteX63" fmla="*/ 787813 w 790956"/>
                  <a:gd name="connsiteY63" fmla="*/ 209883 h 452675"/>
                  <a:gd name="connsiteX64" fmla="*/ 787813 w 790956"/>
                  <a:gd name="connsiteY64" fmla="*/ 209883 h 452675"/>
                  <a:gd name="connsiteX65" fmla="*/ 790480 w 790956"/>
                  <a:gd name="connsiteY65" fmla="*/ 213598 h 452675"/>
                  <a:gd name="connsiteX66" fmla="*/ 790480 w 790956"/>
                  <a:gd name="connsiteY66" fmla="*/ 213598 h 452675"/>
                  <a:gd name="connsiteX67" fmla="*/ 790956 w 790956"/>
                  <a:gd name="connsiteY67" fmla="*/ 214551 h 452675"/>
                  <a:gd name="connsiteX68" fmla="*/ 790956 w 790956"/>
                  <a:gd name="connsiteY68" fmla="*/ 214551 h 452675"/>
                  <a:gd name="connsiteX69" fmla="*/ 790956 w 790956"/>
                  <a:gd name="connsiteY69" fmla="*/ 214551 h 452675"/>
                  <a:gd name="connsiteX70" fmla="*/ 790956 w 790956"/>
                  <a:gd name="connsiteY70" fmla="*/ 214551 h 452675"/>
                  <a:gd name="connsiteX71" fmla="*/ 790956 w 790956"/>
                  <a:gd name="connsiteY71" fmla="*/ 214741 h 452675"/>
                  <a:gd name="connsiteX72" fmla="*/ 790956 w 790956"/>
                  <a:gd name="connsiteY72" fmla="*/ 214741 h 452675"/>
                  <a:gd name="connsiteX73" fmla="*/ 790956 w 790956"/>
                  <a:gd name="connsiteY73" fmla="*/ 214741 h 452675"/>
                  <a:gd name="connsiteX74" fmla="*/ 790956 w 790956"/>
                  <a:gd name="connsiteY74" fmla="*/ 214741 h 452675"/>
                  <a:gd name="connsiteX75" fmla="*/ 790956 w 790956"/>
                  <a:gd name="connsiteY75" fmla="*/ 214741 h 452675"/>
                  <a:gd name="connsiteX76" fmla="*/ 790956 w 790956"/>
                  <a:gd name="connsiteY76" fmla="*/ 214741 h 452675"/>
                  <a:gd name="connsiteX77" fmla="*/ 790956 w 790956"/>
                  <a:gd name="connsiteY77" fmla="*/ 214741 h 452675"/>
                  <a:gd name="connsiteX78" fmla="*/ 790956 w 790956"/>
                  <a:gd name="connsiteY78" fmla="*/ 214741 h 452675"/>
                  <a:gd name="connsiteX79" fmla="*/ 790956 w 790956"/>
                  <a:gd name="connsiteY79" fmla="*/ 214741 h 452675"/>
                  <a:gd name="connsiteX80" fmla="*/ 790956 w 790956"/>
                  <a:gd name="connsiteY80" fmla="*/ 214741 h 452675"/>
                  <a:gd name="connsiteX81" fmla="*/ 790956 w 790956"/>
                  <a:gd name="connsiteY81" fmla="*/ 214741 h 452675"/>
                  <a:gd name="connsiteX82" fmla="*/ 790956 w 790956"/>
                  <a:gd name="connsiteY82" fmla="*/ 214741 h 452675"/>
                  <a:gd name="connsiteX83" fmla="*/ 790956 w 790956"/>
                  <a:gd name="connsiteY83" fmla="*/ 214741 h 452675"/>
                  <a:gd name="connsiteX84" fmla="*/ 790956 w 790956"/>
                  <a:gd name="connsiteY84" fmla="*/ 214741 h 452675"/>
                  <a:gd name="connsiteX85" fmla="*/ 790956 w 790956"/>
                  <a:gd name="connsiteY85" fmla="*/ 214741 h 452675"/>
                  <a:gd name="connsiteX86" fmla="*/ 790956 w 790956"/>
                  <a:gd name="connsiteY86" fmla="*/ 214741 h 452675"/>
                  <a:gd name="connsiteX87" fmla="*/ 790956 w 790956"/>
                  <a:gd name="connsiteY87" fmla="*/ 214836 h 452675"/>
                  <a:gd name="connsiteX88" fmla="*/ 790956 w 790956"/>
                  <a:gd name="connsiteY88" fmla="*/ 214836 h 452675"/>
                  <a:gd name="connsiteX89" fmla="*/ 790956 w 790956"/>
                  <a:gd name="connsiteY89" fmla="*/ 214836 h 452675"/>
                  <a:gd name="connsiteX90" fmla="*/ 790956 w 790956"/>
                  <a:gd name="connsiteY90" fmla="*/ 214836 h 452675"/>
                  <a:gd name="connsiteX91" fmla="*/ 790956 w 790956"/>
                  <a:gd name="connsiteY91" fmla="*/ 215027 h 452675"/>
                  <a:gd name="connsiteX92" fmla="*/ 790956 w 790956"/>
                  <a:gd name="connsiteY92" fmla="*/ 215027 h 452675"/>
                  <a:gd name="connsiteX93" fmla="*/ 790956 w 790956"/>
                  <a:gd name="connsiteY93" fmla="*/ 215027 h 452675"/>
                  <a:gd name="connsiteX94" fmla="*/ 790956 w 790956"/>
                  <a:gd name="connsiteY94" fmla="*/ 215027 h 452675"/>
                  <a:gd name="connsiteX95" fmla="*/ 790956 w 790956"/>
                  <a:gd name="connsiteY95" fmla="*/ 215027 h 452675"/>
                  <a:gd name="connsiteX96" fmla="*/ 790956 w 790956"/>
                  <a:gd name="connsiteY96" fmla="*/ 215027 h 452675"/>
                  <a:gd name="connsiteX97" fmla="*/ 790956 w 790956"/>
                  <a:gd name="connsiteY97" fmla="*/ 215027 h 452675"/>
                  <a:gd name="connsiteX98" fmla="*/ 790956 w 790956"/>
                  <a:gd name="connsiteY98" fmla="*/ 215027 h 452675"/>
                  <a:gd name="connsiteX99" fmla="*/ 790956 w 790956"/>
                  <a:gd name="connsiteY99" fmla="*/ 215027 h 452675"/>
                  <a:gd name="connsiteX100" fmla="*/ 790956 w 790956"/>
                  <a:gd name="connsiteY100" fmla="*/ 215027 h 452675"/>
                  <a:gd name="connsiteX101" fmla="*/ 790956 w 790956"/>
                  <a:gd name="connsiteY101" fmla="*/ 215027 h 452675"/>
                  <a:gd name="connsiteX102" fmla="*/ 790956 w 790956"/>
                  <a:gd name="connsiteY102" fmla="*/ 215027 h 452675"/>
                  <a:gd name="connsiteX103" fmla="*/ 790956 w 790956"/>
                  <a:gd name="connsiteY103" fmla="*/ 215027 h 452675"/>
                  <a:gd name="connsiteX104" fmla="*/ 790956 w 790956"/>
                  <a:gd name="connsiteY104" fmla="*/ 215027 h 452675"/>
                  <a:gd name="connsiteX105" fmla="*/ 790956 w 790956"/>
                  <a:gd name="connsiteY105" fmla="*/ 215027 h 452675"/>
                  <a:gd name="connsiteX106" fmla="*/ 790956 w 790956"/>
                  <a:gd name="connsiteY106" fmla="*/ 215027 h 452675"/>
                  <a:gd name="connsiteX107" fmla="*/ 790956 w 790956"/>
                  <a:gd name="connsiteY107" fmla="*/ 215027 h 452675"/>
                  <a:gd name="connsiteX108" fmla="*/ 790956 w 790956"/>
                  <a:gd name="connsiteY108" fmla="*/ 215027 h 452675"/>
                  <a:gd name="connsiteX109" fmla="*/ 790956 w 790956"/>
                  <a:gd name="connsiteY109" fmla="*/ 215027 h 452675"/>
                  <a:gd name="connsiteX110" fmla="*/ 790956 w 790956"/>
                  <a:gd name="connsiteY110" fmla="*/ 215027 h 452675"/>
                  <a:gd name="connsiteX111" fmla="*/ 790956 w 790956"/>
                  <a:gd name="connsiteY111" fmla="*/ 215027 h 452675"/>
                  <a:gd name="connsiteX112" fmla="*/ 790956 w 790956"/>
                  <a:gd name="connsiteY112" fmla="*/ 215027 h 452675"/>
                  <a:gd name="connsiteX113" fmla="*/ 790956 w 790956"/>
                  <a:gd name="connsiteY113" fmla="*/ 215027 h 452675"/>
                  <a:gd name="connsiteX114" fmla="*/ 790956 w 790956"/>
                  <a:gd name="connsiteY114" fmla="*/ 215027 h 452675"/>
                  <a:gd name="connsiteX115" fmla="*/ 790956 w 790956"/>
                  <a:gd name="connsiteY115" fmla="*/ 215027 h 452675"/>
                  <a:gd name="connsiteX116" fmla="*/ 790956 w 790956"/>
                  <a:gd name="connsiteY116" fmla="*/ 215027 h 452675"/>
                  <a:gd name="connsiteX117" fmla="*/ 790956 w 790956"/>
                  <a:gd name="connsiteY117" fmla="*/ 215027 h 452675"/>
                  <a:gd name="connsiteX118" fmla="*/ 790956 w 790956"/>
                  <a:gd name="connsiteY118" fmla="*/ 215027 h 452675"/>
                  <a:gd name="connsiteX119" fmla="*/ 790956 w 790956"/>
                  <a:gd name="connsiteY119" fmla="*/ 215027 h 452675"/>
                  <a:gd name="connsiteX120" fmla="*/ 790956 w 790956"/>
                  <a:gd name="connsiteY120" fmla="*/ 215027 h 452675"/>
                  <a:gd name="connsiteX121" fmla="*/ 790956 w 790956"/>
                  <a:gd name="connsiteY121" fmla="*/ 215027 h 452675"/>
                  <a:gd name="connsiteX122" fmla="*/ 790956 w 790956"/>
                  <a:gd name="connsiteY122" fmla="*/ 215027 h 452675"/>
                  <a:gd name="connsiteX123" fmla="*/ 790956 w 790956"/>
                  <a:gd name="connsiteY123" fmla="*/ 215027 h 452675"/>
                  <a:gd name="connsiteX124" fmla="*/ 790956 w 790956"/>
                  <a:gd name="connsiteY124" fmla="*/ 215027 h 452675"/>
                  <a:gd name="connsiteX125" fmla="*/ 790956 w 790956"/>
                  <a:gd name="connsiteY125" fmla="*/ 215027 h 452675"/>
                  <a:gd name="connsiteX126" fmla="*/ 790956 w 790956"/>
                  <a:gd name="connsiteY126" fmla="*/ 215027 h 452675"/>
                  <a:gd name="connsiteX127" fmla="*/ 790956 w 790956"/>
                  <a:gd name="connsiteY127" fmla="*/ 215027 h 452675"/>
                  <a:gd name="connsiteX128" fmla="*/ 790956 w 790956"/>
                  <a:gd name="connsiteY128" fmla="*/ 215027 h 452675"/>
                  <a:gd name="connsiteX129" fmla="*/ 790956 w 790956"/>
                  <a:gd name="connsiteY129" fmla="*/ 215027 h 452675"/>
                  <a:gd name="connsiteX130" fmla="*/ 790956 w 790956"/>
                  <a:gd name="connsiteY130" fmla="*/ 215027 h 452675"/>
                  <a:gd name="connsiteX131" fmla="*/ 790956 w 790956"/>
                  <a:gd name="connsiteY131" fmla="*/ 215027 h 452675"/>
                  <a:gd name="connsiteX132" fmla="*/ 790956 w 790956"/>
                  <a:gd name="connsiteY132" fmla="*/ 215027 h 452675"/>
                  <a:gd name="connsiteX133" fmla="*/ 790956 w 790956"/>
                  <a:gd name="connsiteY133" fmla="*/ 215027 h 452675"/>
                  <a:gd name="connsiteX134" fmla="*/ 790956 w 790956"/>
                  <a:gd name="connsiteY134" fmla="*/ 215027 h 452675"/>
                  <a:gd name="connsiteX135" fmla="*/ 790956 w 790956"/>
                  <a:gd name="connsiteY135" fmla="*/ 215027 h 452675"/>
                  <a:gd name="connsiteX136" fmla="*/ 790956 w 790956"/>
                  <a:gd name="connsiteY136" fmla="*/ 215027 h 452675"/>
                  <a:gd name="connsiteX137" fmla="*/ 790956 w 790956"/>
                  <a:gd name="connsiteY137" fmla="*/ 215027 h 452675"/>
                  <a:gd name="connsiteX138" fmla="*/ 790956 w 790956"/>
                  <a:gd name="connsiteY138" fmla="*/ 215027 h 452675"/>
                  <a:gd name="connsiteX139" fmla="*/ 790956 w 790956"/>
                  <a:gd name="connsiteY139" fmla="*/ 215027 h 452675"/>
                  <a:gd name="connsiteX140" fmla="*/ 790956 w 790956"/>
                  <a:gd name="connsiteY140" fmla="*/ 215122 h 452675"/>
                  <a:gd name="connsiteX141" fmla="*/ 790956 w 790956"/>
                  <a:gd name="connsiteY141" fmla="*/ 215122 h 452675"/>
                  <a:gd name="connsiteX142" fmla="*/ 790956 w 790956"/>
                  <a:gd name="connsiteY142" fmla="*/ 215122 h 452675"/>
                  <a:gd name="connsiteX143" fmla="*/ 790956 w 790956"/>
                  <a:gd name="connsiteY143" fmla="*/ 215122 h 452675"/>
                  <a:gd name="connsiteX144" fmla="*/ 790956 w 790956"/>
                  <a:gd name="connsiteY144" fmla="*/ 215122 h 452675"/>
                  <a:gd name="connsiteX145" fmla="*/ 790956 w 790956"/>
                  <a:gd name="connsiteY145" fmla="*/ 215122 h 452675"/>
                  <a:gd name="connsiteX146" fmla="*/ 790956 w 790956"/>
                  <a:gd name="connsiteY146" fmla="*/ 215122 h 452675"/>
                  <a:gd name="connsiteX147" fmla="*/ 790956 w 790956"/>
                  <a:gd name="connsiteY147" fmla="*/ 215122 h 452675"/>
                  <a:gd name="connsiteX148" fmla="*/ 790956 w 790956"/>
                  <a:gd name="connsiteY148" fmla="*/ 215122 h 452675"/>
                  <a:gd name="connsiteX149" fmla="*/ 790956 w 790956"/>
                  <a:gd name="connsiteY149" fmla="*/ 215122 h 452675"/>
                  <a:gd name="connsiteX150" fmla="*/ 790956 w 790956"/>
                  <a:gd name="connsiteY150" fmla="*/ 215122 h 452675"/>
                  <a:gd name="connsiteX151" fmla="*/ 790956 w 790956"/>
                  <a:gd name="connsiteY151" fmla="*/ 215122 h 452675"/>
                  <a:gd name="connsiteX152" fmla="*/ 790956 w 790956"/>
                  <a:gd name="connsiteY152" fmla="*/ 215122 h 452675"/>
                  <a:gd name="connsiteX153" fmla="*/ 790956 w 790956"/>
                  <a:gd name="connsiteY153" fmla="*/ 215122 h 452675"/>
                  <a:gd name="connsiteX154" fmla="*/ 790956 w 790956"/>
                  <a:gd name="connsiteY154" fmla="*/ 215122 h 452675"/>
                  <a:gd name="connsiteX155" fmla="*/ 790956 w 790956"/>
                  <a:gd name="connsiteY155" fmla="*/ 215122 h 452675"/>
                  <a:gd name="connsiteX156" fmla="*/ 790956 w 790956"/>
                  <a:gd name="connsiteY156" fmla="*/ 215122 h 452675"/>
                  <a:gd name="connsiteX157" fmla="*/ 790956 w 790956"/>
                  <a:gd name="connsiteY157" fmla="*/ 215122 h 452675"/>
                  <a:gd name="connsiteX158" fmla="*/ 790956 w 790956"/>
                  <a:gd name="connsiteY158" fmla="*/ 215122 h 452675"/>
                  <a:gd name="connsiteX159" fmla="*/ 790956 w 790956"/>
                  <a:gd name="connsiteY159" fmla="*/ 215122 h 452675"/>
                  <a:gd name="connsiteX160" fmla="*/ 790956 w 790956"/>
                  <a:gd name="connsiteY160" fmla="*/ 215122 h 452675"/>
                  <a:gd name="connsiteX161" fmla="*/ 790956 w 790956"/>
                  <a:gd name="connsiteY161" fmla="*/ 215122 h 452675"/>
                  <a:gd name="connsiteX162" fmla="*/ 790956 w 790956"/>
                  <a:gd name="connsiteY162" fmla="*/ 215122 h 452675"/>
                  <a:gd name="connsiteX163" fmla="*/ 790956 w 790956"/>
                  <a:gd name="connsiteY163" fmla="*/ 215122 h 452675"/>
                  <a:gd name="connsiteX164" fmla="*/ 790956 w 790956"/>
                  <a:gd name="connsiteY164" fmla="*/ 215122 h 452675"/>
                  <a:gd name="connsiteX165" fmla="*/ 790956 w 790956"/>
                  <a:gd name="connsiteY165" fmla="*/ 215122 h 452675"/>
                  <a:gd name="connsiteX166" fmla="*/ 790956 w 790956"/>
                  <a:gd name="connsiteY166" fmla="*/ 215122 h 452675"/>
                  <a:gd name="connsiteX167" fmla="*/ 790956 w 790956"/>
                  <a:gd name="connsiteY167" fmla="*/ 215122 h 452675"/>
                  <a:gd name="connsiteX168" fmla="*/ 790956 w 790956"/>
                  <a:gd name="connsiteY168" fmla="*/ 215122 h 452675"/>
                  <a:gd name="connsiteX169" fmla="*/ 790956 w 790956"/>
                  <a:gd name="connsiteY169" fmla="*/ 215122 h 452675"/>
                  <a:gd name="connsiteX170" fmla="*/ 790956 w 790956"/>
                  <a:gd name="connsiteY170" fmla="*/ 215122 h 452675"/>
                  <a:gd name="connsiteX171" fmla="*/ 790956 w 790956"/>
                  <a:gd name="connsiteY171" fmla="*/ 215122 h 452675"/>
                  <a:gd name="connsiteX172" fmla="*/ 790956 w 790956"/>
                  <a:gd name="connsiteY172" fmla="*/ 215122 h 452675"/>
                  <a:gd name="connsiteX173" fmla="*/ 790956 w 790956"/>
                  <a:gd name="connsiteY173" fmla="*/ 215122 h 452675"/>
                  <a:gd name="connsiteX174" fmla="*/ 790956 w 790956"/>
                  <a:gd name="connsiteY174" fmla="*/ 215122 h 452675"/>
                  <a:gd name="connsiteX175" fmla="*/ 790956 w 790956"/>
                  <a:gd name="connsiteY175" fmla="*/ 215122 h 452675"/>
                  <a:gd name="connsiteX176" fmla="*/ 790956 w 790956"/>
                  <a:gd name="connsiteY176" fmla="*/ 215122 h 452675"/>
                  <a:gd name="connsiteX177" fmla="*/ 790956 w 790956"/>
                  <a:gd name="connsiteY177" fmla="*/ 215122 h 452675"/>
                  <a:gd name="connsiteX178" fmla="*/ 790956 w 790956"/>
                  <a:gd name="connsiteY178" fmla="*/ 215122 h 452675"/>
                  <a:gd name="connsiteX179" fmla="*/ 790956 w 790956"/>
                  <a:gd name="connsiteY179" fmla="*/ 215122 h 452675"/>
                  <a:gd name="connsiteX180" fmla="*/ 790956 w 790956"/>
                  <a:gd name="connsiteY180" fmla="*/ 215122 h 452675"/>
                  <a:gd name="connsiteX181" fmla="*/ 790956 w 790956"/>
                  <a:gd name="connsiteY181" fmla="*/ 215122 h 452675"/>
                  <a:gd name="connsiteX182" fmla="*/ 790956 w 790956"/>
                  <a:gd name="connsiteY182" fmla="*/ 215122 h 452675"/>
                  <a:gd name="connsiteX183" fmla="*/ 790956 w 790956"/>
                  <a:gd name="connsiteY183" fmla="*/ 215122 h 452675"/>
                  <a:gd name="connsiteX184" fmla="*/ 790956 w 790956"/>
                  <a:gd name="connsiteY184" fmla="*/ 215122 h 452675"/>
                  <a:gd name="connsiteX185" fmla="*/ 790956 w 790956"/>
                  <a:gd name="connsiteY185" fmla="*/ 215122 h 452675"/>
                  <a:gd name="connsiteX186" fmla="*/ 790956 w 790956"/>
                  <a:gd name="connsiteY186" fmla="*/ 215122 h 452675"/>
                  <a:gd name="connsiteX187" fmla="*/ 790956 w 790956"/>
                  <a:gd name="connsiteY187" fmla="*/ 215122 h 452675"/>
                  <a:gd name="connsiteX188" fmla="*/ 790956 w 790956"/>
                  <a:gd name="connsiteY188" fmla="*/ 215122 h 452675"/>
                  <a:gd name="connsiteX189" fmla="*/ 790956 w 790956"/>
                  <a:gd name="connsiteY189" fmla="*/ 215122 h 452675"/>
                  <a:gd name="connsiteX190" fmla="*/ 790956 w 790956"/>
                  <a:gd name="connsiteY190" fmla="*/ 215122 h 452675"/>
                  <a:gd name="connsiteX191" fmla="*/ 790956 w 790956"/>
                  <a:gd name="connsiteY191" fmla="*/ 215122 h 452675"/>
                  <a:gd name="connsiteX192" fmla="*/ 790956 w 790956"/>
                  <a:gd name="connsiteY192" fmla="*/ 215122 h 452675"/>
                  <a:gd name="connsiteX193" fmla="*/ 790956 w 790956"/>
                  <a:gd name="connsiteY193" fmla="*/ 215122 h 452675"/>
                  <a:gd name="connsiteX194" fmla="*/ 790956 w 790956"/>
                  <a:gd name="connsiteY194" fmla="*/ 215122 h 452675"/>
                  <a:gd name="connsiteX195" fmla="*/ 790956 w 790956"/>
                  <a:gd name="connsiteY195" fmla="*/ 215122 h 452675"/>
                  <a:gd name="connsiteX196" fmla="*/ 790956 w 790956"/>
                  <a:gd name="connsiteY196" fmla="*/ 215122 h 452675"/>
                  <a:gd name="connsiteX197" fmla="*/ 790956 w 790956"/>
                  <a:gd name="connsiteY197" fmla="*/ 215122 h 452675"/>
                  <a:gd name="connsiteX198" fmla="*/ 790956 w 790956"/>
                  <a:gd name="connsiteY198" fmla="*/ 215122 h 452675"/>
                  <a:gd name="connsiteX199" fmla="*/ 790956 w 790956"/>
                  <a:gd name="connsiteY199" fmla="*/ 215122 h 452675"/>
                  <a:gd name="connsiteX200" fmla="*/ 790956 w 790956"/>
                  <a:gd name="connsiteY200" fmla="*/ 215122 h 452675"/>
                  <a:gd name="connsiteX201" fmla="*/ 790956 w 790956"/>
                  <a:gd name="connsiteY201" fmla="*/ 215122 h 452675"/>
                  <a:gd name="connsiteX202" fmla="*/ 790956 w 790956"/>
                  <a:gd name="connsiteY202" fmla="*/ 215122 h 452675"/>
                  <a:gd name="connsiteX203" fmla="*/ 790956 w 790956"/>
                  <a:gd name="connsiteY203" fmla="*/ 215122 h 452675"/>
                  <a:gd name="connsiteX204" fmla="*/ 790956 w 790956"/>
                  <a:gd name="connsiteY204" fmla="*/ 215122 h 452675"/>
                  <a:gd name="connsiteX205" fmla="*/ 790956 w 790956"/>
                  <a:gd name="connsiteY205" fmla="*/ 215122 h 452675"/>
                  <a:gd name="connsiteX206" fmla="*/ 790956 w 790956"/>
                  <a:gd name="connsiteY206" fmla="*/ 215122 h 452675"/>
                  <a:gd name="connsiteX207" fmla="*/ 790956 w 790956"/>
                  <a:gd name="connsiteY207" fmla="*/ 215122 h 452675"/>
                  <a:gd name="connsiteX208" fmla="*/ 790956 w 790956"/>
                  <a:gd name="connsiteY208" fmla="*/ 215122 h 452675"/>
                  <a:gd name="connsiteX209" fmla="*/ 790956 w 790956"/>
                  <a:gd name="connsiteY209" fmla="*/ 215122 h 452675"/>
                  <a:gd name="connsiteX210" fmla="*/ 790956 w 790956"/>
                  <a:gd name="connsiteY210" fmla="*/ 215122 h 452675"/>
                  <a:gd name="connsiteX211" fmla="*/ 790956 w 790956"/>
                  <a:gd name="connsiteY211" fmla="*/ 215122 h 452675"/>
                  <a:gd name="connsiteX212" fmla="*/ 790956 w 790956"/>
                  <a:gd name="connsiteY212" fmla="*/ 215122 h 452675"/>
                  <a:gd name="connsiteX213" fmla="*/ 790956 w 790956"/>
                  <a:gd name="connsiteY213" fmla="*/ 215122 h 452675"/>
                  <a:gd name="connsiteX214" fmla="*/ 790956 w 790956"/>
                  <a:gd name="connsiteY214" fmla="*/ 215122 h 452675"/>
                  <a:gd name="connsiteX215" fmla="*/ 790956 w 790956"/>
                  <a:gd name="connsiteY215" fmla="*/ 215122 h 452675"/>
                  <a:gd name="connsiteX216" fmla="*/ 790956 w 790956"/>
                  <a:gd name="connsiteY216" fmla="*/ 215122 h 452675"/>
                  <a:gd name="connsiteX217" fmla="*/ 790956 w 790956"/>
                  <a:gd name="connsiteY217" fmla="*/ 215122 h 452675"/>
                  <a:gd name="connsiteX218" fmla="*/ 790956 w 790956"/>
                  <a:gd name="connsiteY218" fmla="*/ 215122 h 452675"/>
                  <a:gd name="connsiteX219" fmla="*/ 790956 w 790956"/>
                  <a:gd name="connsiteY219" fmla="*/ 215122 h 452675"/>
                  <a:gd name="connsiteX220" fmla="*/ 790956 w 790956"/>
                  <a:gd name="connsiteY220" fmla="*/ 215122 h 452675"/>
                  <a:gd name="connsiteX221" fmla="*/ 790956 w 790956"/>
                  <a:gd name="connsiteY221" fmla="*/ 215122 h 452675"/>
                  <a:gd name="connsiteX222" fmla="*/ 790956 w 790956"/>
                  <a:gd name="connsiteY222" fmla="*/ 215122 h 452675"/>
                  <a:gd name="connsiteX223" fmla="*/ 790956 w 790956"/>
                  <a:gd name="connsiteY223" fmla="*/ 215122 h 452675"/>
                  <a:gd name="connsiteX224" fmla="*/ 790956 w 790956"/>
                  <a:gd name="connsiteY224" fmla="*/ 215122 h 452675"/>
                  <a:gd name="connsiteX225" fmla="*/ 790956 w 790956"/>
                  <a:gd name="connsiteY225" fmla="*/ 215122 h 452675"/>
                  <a:gd name="connsiteX226" fmla="*/ 790956 w 790956"/>
                  <a:gd name="connsiteY226" fmla="*/ 215122 h 452675"/>
                  <a:gd name="connsiteX227" fmla="*/ 790956 w 790956"/>
                  <a:gd name="connsiteY227" fmla="*/ 215122 h 452675"/>
                  <a:gd name="connsiteX228" fmla="*/ 790956 w 790956"/>
                  <a:gd name="connsiteY228" fmla="*/ 215122 h 452675"/>
                  <a:gd name="connsiteX229" fmla="*/ 790956 w 790956"/>
                  <a:gd name="connsiteY229" fmla="*/ 215122 h 452675"/>
                  <a:gd name="connsiteX230" fmla="*/ 790956 w 790956"/>
                  <a:gd name="connsiteY230" fmla="*/ 215122 h 452675"/>
                  <a:gd name="connsiteX231" fmla="*/ 790956 w 790956"/>
                  <a:gd name="connsiteY231" fmla="*/ 215122 h 452675"/>
                  <a:gd name="connsiteX232" fmla="*/ 790956 w 790956"/>
                  <a:gd name="connsiteY232" fmla="*/ 215122 h 452675"/>
                  <a:gd name="connsiteX233" fmla="*/ 790956 w 790956"/>
                  <a:gd name="connsiteY233" fmla="*/ 215122 h 452675"/>
                  <a:gd name="connsiteX234" fmla="*/ 790956 w 790956"/>
                  <a:gd name="connsiteY234" fmla="*/ 215122 h 452675"/>
                  <a:gd name="connsiteX235" fmla="*/ 790956 w 790956"/>
                  <a:gd name="connsiteY235" fmla="*/ 215122 h 452675"/>
                  <a:gd name="connsiteX236" fmla="*/ 790956 w 790956"/>
                  <a:gd name="connsiteY236" fmla="*/ 215122 h 452675"/>
                  <a:gd name="connsiteX237" fmla="*/ 790956 w 790956"/>
                  <a:gd name="connsiteY237" fmla="*/ 215122 h 452675"/>
                  <a:gd name="connsiteX238" fmla="*/ 790956 w 790956"/>
                  <a:gd name="connsiteY238" fmla="*/ 215122 h 452675"/>
                  <a:gd name="connsiteX239" fmla="*/ 790956 w 790956"/>
                  <a:gd name="connsiteY239" fmla="*/ 215122 h 452675"/>
                  <a:gd name="connsiteX240" fmla="*/ 790956 w 790956"/>
                  <a:gd name="connsiteY240" fmla="*/ 215122 h 452675"/>
                  <a:gd name="connsiteX241" fmla="*/ 790956 w 790956"/>
                  <a:gd name="connsiteY241" fmla="*/ 215122 h 452675"/>
                  <a:gd name="connsiteX242" fmla="*/ 790956 w 790956"/>
                  <a:gd name="connsiteY242" fmla="*/ 215122 h 452675"/>
                  <a:gd name="connsiteX243" fmla="*/ 790956 w 790956"/>
                  <a:gd name="connsiteY243" fmla="*/ 215122 h 452675"/>
                  <a:gd name="connsiteX244" fmla="*/ 790956 w 790956"/>
                  <a:gd name="connsiteY244" fmla="*/ 215122 h 452675"/>
                  <a:gd name="connsiteX245" fmla="*/ 790956 w 790956"/>
                  <a:gd name="connsiteY245" fmla="*/ 215122 h 452675"/>
                  <a:gd name="connsiteX246" fmla="*/ 790956 w 790956"/>
                  <a:gd name="connsiteY246" fmla="*/ 215122 h 452675"/>
                  <a:gd name="connsiteX247" fmla="*/ 790956 w 790956"/>
                  <a:gd name="connsiteY247" fmla="*/ 215122 h 452675"/>
                  <a:gd name="connsiteX248" fmla="*/ 790956 w 790956"/>
                  <a:gd name="connsiteY248" fmla="*/ 215122 h 452675"/>
                  <a:gd name="connsiteX249" fmla="*/ 790956 w 790956"/>
                  <a:gd name="connsiteY249" fmla="*/ 215122 h 452675"/>
                  <a:gd name="connsiteX250" fmla="*/ 790956 w 790956"/>
                  <a:gd name="connsiteY250" fmla="*/ 215122 h 452675"/>
                  <a:gd name="connsiteX251" fmla="*/ 790956 w 790956"/>
                  <a:gd name="connsiteY251" fmla="*/ 215122 h 452675"/>
                  <a:gd name="connsiteX252" fmla="*/ 790956 w 790956"/>
                  <a:gd name="connsiteY252" fmla="*/ 215122 h 452675"/>
                  <a:gd name="connsiteX253" fmla="*/ 790956 w 790956"/>
                  <a:gd name="connsiteY253" fmla="*/ 215122 h 452675"/>
                  <a:gd name="connsiteX254" fmla="*/ 790956 w 790956"/>
                  <a:gd name="connsiteY254" fmla="*/ 215122 h 452675"/>
                  <a:gd name="connsiteX255" fmla="*/ 790956 w 790956"/>
                  <a:gd name="connsiteY255" fmla="*/ 215122 h 452675"/>
                  <a:gd name="connsiteX256" fmla="*/ 790956 w 790956"/>
                  <a:gd name="connsiteY256" fmla="*/ 215122 h 452675"/>
                  <a:gd name="connsiteX257" fmla="*/ 790956 w 790956"/>
                  <a:gd name="connsiteY257" fmla="*/ 215122 h 452675"/>
                  <a:gd name="connsiteX258" fmla="*/ 790956 w 790956"/>
                  <a:gd name="connsiteY258" fmla="*/ 215122 h 452675"/>
                  <a:gd name="connsiteX259" fmla="*/ 790956 w 790956"/>
                  <a:gd name="connsiteY259" fmla="*/ 215122 h 452675"/>
                  <a:gd name="connsiteX260" fmla="*/ 790956 w 790956"/>
                  <a:gd name="connsiteY260" fmla="*/ 215122 h 452675"/>
                  <a:gd name="connsiteX261" fmla="*/ 790956 w 790956"/>
                  <a:gd name="connsiteY261" fmla="*/ 215122 h 452675"/>
                  <a:gd name="connsiteX262" fmla="*/ 790956 w 790956"/>
                  <a:gd name="connsiteY262" fmla="*/ 215122 h 452675"/>
                  <a:gd name="connsiteX263" fmla="*/ 790956 w 790956"/>
                  <a:gd name="connsiteY263" fmla="*/ 215122 h 452675"/>
                  <a:gd name="connsiteX264" fmla="*/ 790956 w 790956"/>
                  <a:gd name="connsiteY264" fmla="*/ 215122 h 452675"/>
                  <a:gd name="connsiteX265" fmla="*/ 790956 w 790956"/>
                  <a:gd name="connsiteY265" fmla="*/ 215122 h 452675"/>
                  <a:gd name="connsiteX266" fmla="*/ 790956 w 790956"/>
                  <a:gd name="connsiteY266" fmla="*/ 215122 h 452675"/>
                  <a:gd name="connsiteX267" fmla="*/ 790956 w 790956"/>
                  <a:gd name="connsiteY267" fmla="*/ 215122 h 452675"/>
                  <a:gd name="connsiteX268" fmla="*/ 790956 w 790956"/>
                  <a:gd name="connsiteY268" fmla="*/ 215122 h 452675"/>
                  <a:gd name="connsiteX269" fmla="*/ 790956 w 790956"/>
                  <a:gd name="connsiteY269" fmla="*/ 215122 h 452675"/>
                  <a:gd name="connsiteX270" fmla="*/ 790956 w 790956"/>
                  <a:gd name="connsiteY270" fmla="*/ 215122 h 452675"/>
                  <a:gd name="connsiteX271" fmla="*/ 790956 w 790956"/>
                  <a:gd name="connsiteY271" fmla="*/ 215122 h 452675"/>
                  <a:gd name="connsiteX272" fmla="*/ 790956 w 790956"/>
                  <a:gd name="connsiteY272" fmla="*/ 215122 h 452675"/>
                  <a:gd name="connsiteX273" fmla="*/ 790956 w 790956"/>
                  <a:gd name="connsiteY273" fmla="*/ 215122 h 452675"/>
                  <a:gd name="connsiteX274" fmla="*/ 790956 w 790956"/>
                  <a:gd name="connsiteY274" fmla="*/ 215122 h 452675"/>
                  <a:gd name="connsiteX275" fmla="*/ 790956 w 790956"/>
                  <a:gd name="connsiteY275" fmla="*/ 215122 h 452675"/>
                  <a:gd name="connsiteX276" fmla="*/ 790956 w 790956"/>
                  <a:gd name="connsiteY276" fmla="*/ 215122 h 452675"/>
                  <a:gd name="connsiteX277" fmla="*/ 790956 w 790956"/>
                  <a:gd name="connsiteY277" fmla="*/ 215122 h 452675"/>
                  <a:gd name="connsiteX278" fmla="*/ 790956 w 790956"/>
                  <a:gd name="connsiteY278" fmla="*/ 215122 h 452675"/>
                  <a:gd name="connsiteX279" fmla="*/ 790956 w 790956"/>
                  <a:gd name="connsiteY279" fmla="*/ 215122 h 452675"/>
                  <a:gd name="connsiteX280" fmla="*/ 790956 w 790956"/>
                  <a:gd name="connsiteY280" fmla="*/ 215122 h 452675"/>
                  <a:gd name="connsiteX281" fmla="*/ 790956 w 790956"/>
                  <a:gd name="connsiteY281" fmla="*/ 215122 h 452675"/>
                  <a:gd name="connsiteX282" fmla="*/ 790956 w 790956"/>
                  <a:gd name="connsiteY282" fmla="*/ 215122 h 452675"/>
                  <a:gd name="connsiteX283" fmla="*/ 790956 w 790956"/>
                  <a:gd name="connsiteY283" fmla="*/ 215122 h 452675"/>
                  <a:gd name="connsiteX284" fmla="*/ 790956 w 790956"/>
                  <a:gd name="connsiteY284" fmla="*/ 215122 h 452675"/>
                  <a:gd name="connsiteX285" fmla="*/ 790956 w 790956"/>
                  <a:gd name="connsiteY285" fmla="*/ 215122 h 452675"/>
                  <a:gd name="connsiteX286" fmla="*/ 790956 w 790956"/>
                  <a:gd name="connsiteY286" fmla="*/ 215122 h 452675"/>
                  <a:gd name="connsiteX287" fmla="*/ 790956 w 790956"/>
                  <a:gd name="connsiteY287" fmla="*/ 215122 h 452675"/>
                  <a:gd name="connsiteX288" fmla="*/ 790956 w 790956"/>
                  <a:gd name="connsiteY288" fmla="*/ 215122 h 452675"/>
                  <a:gd name="connsiteX289" fmla="*/ 790956 w 790956"/>
                  <a:gd name="connsiteY289" fmla="*/ 215122 h 452675"/>
                  <a:gd name="connsiteX290" fmla="*/ 790956 w 790956"/>
                  <a:gd name="connsiteY290" fmla="*/ 215122 h 452675"/>
                  <a:gd name="connsiteX291" fmla="*/ 790956 w 790956"/>
                  <a:gd name="connsiteY291" fmla="*/ 215122 h 452675"/>
                  <a:gd name="connsiteX292" fmla="*/ 790956 w 790956"/>
                  <a:gd name="connsiteY292" fmla="*/ 215122 h 452675"/>
                  <a:gd name="connsiteX293" fmla="*/ 790956 w 790956"/>
                  <a:gd name="connsiteY293" fmla="*/ 215122 h 452675"/>
                  <a:gd name="connsiteX294" fmla="*/ 790956 w 790956"/>
                  <a:gd name="connsiteY294" fmla="*/ 215122 h 452675"/>
                  <a:gd name="connsiteX295" fmla="*/ 790956 w 790956"/>
                  <a:gd name="connsiteY295" fmla="*/ 215122 h 452675"/>
                  <a:gd name="connsiteX296" fmla="*/ 790956 w 790956"/>
                  <a:gd name="connsiteY296" fmla="*/ 215122 h 452675"/>
                  <a:gd name="connsiteX297" fmla="*/ 790956 w 790956"/>
                  <a:gd name="connsiteY297" fmla="*/ 215122 h 452675"/>
                  <a:gd name="connsiteX298" fmla="*/ 790956 w 790956"/>
                  <a:gd name="connsiteY298" fmla="*/ 215122 h 452675"/>
                  <a:gd name="connsiteX299" fmla="*/ 790956 w 790956"/>
                  <a:gd name="connsiteY299" fmla="*/ 215122 h 452675"/>
                  <a:gd name="connsiteX300" fmla="*/ 790956 w 790956"/>
                  <a:gd name="connsiteY300" fmla="*/ 215122 h 452675"/>
                  <a:gd name="connsiteX301" fmla="*/ 790956 w 790956"/>
                  <a:gd name="connsiteY301" fmla="*/ 215122 h 452675"/>
                  <a:gd name="connsiteX302" fmla="*/ 790956 w 790956"/>
                  <a:gd name="connsiteY302" fmla="*/ 215122 h 452675"/>
                  <a:gd name="connsiteX303" fmla="*/ 790956 w 790956"/>
                  <a:gd name="connsiteY303" fmla="*/ 215122 h 452675"/>
                  <a:gd name="connsiteX304" fmla="*/ 790956 w 790956"/>
                  <a:gd name="connsiteY304" fmla="*/ 215122 h 452675"/>
                  <a:gd name="connsiteX305" fmla="*/ 790956 w 790956"/>
                  <a:gd name="connsiteY305" fmla="*/ 215122 h 452675"/>
                  <a:gd name="connsiteX306" fmla="*/ 790956 w 790956"/>
                  <a:gd name="connsiteY306" fmla="*/ 215122 h 452675"/>
                  <a:gd name="connsiteX307" fmla="*/ 790956 w 790956"/>
                  <a:gd name="connsiteY307" fmla="*/ 215122 h 452675"/>
                  <a:gd name="connsiteX308" fmla="*/ 790956 w 790956"/>
                  <a:gd name="connsiteY308" fmla="*/ 215122 h 452675"/>
                  <a:gd name="connsiteX309" fmla="*/ 790956 w 790956"/>
                  <a:gd name="connsiteY309" fmla="*/ 215122 h 452675"/>
                  <a:gd name="connsiteX310" fmla="*/ 790956 w 790956"/>
                  <a:gd name="connsiteY310" fmla="*/ 215122 h 452675"/>
                  <a:gd name="connsiteX311" fmla="*/ 790956 w 790956"/>
                  <a:gd name="connsiteY311" fmla="*/ 215122 h 452675"/>
                  <a:gd name="connsiteX312" fmla="*/ 790956 w 790956"/>
                  <a:gd name="connsiteY312" fmla="*/ 215122 h 452675"/>
                  <a:gd name="connsiteX313" fmla="*/ 790956 w 790956"/>
                  <a:gd name="connsiteY313" fmla="*/ 215122 h 452675"/>
                  <a:gd name="connsiteX314" fmla="*/ 790956 w 790956"/>
                  <a:gd name="connsiteY314" fmla="*/ 215122 h 452675"/>
                  <a:gd name="connsiteX315" fmla="*/ 790956 w 790956"/>
                  <a:gd name="connsiteY315" fmla="*/ 215122 h 452675"/>
                  <a:gd name="connsiteX316" fmla="*/ 790956 w 790956"/>
                  <a:gd name="connsiteY316" fmla="*/ 215122 h 452675"/>
                  <a:gd name="connsiteX317" fmla="*/ 790956 w 790956"/>
                  <a:gd name="connsiteY317" fmla="*/ 215122 h 452675"/>
                  <a:gd name="connsiteX318" fmla="*/ 790956 w 790956"/>
                  <a:gd name="connsiteY318" fmla="*/ 215122 h 452675"/>
                  <a:gd name="connsiteX319" fmla="*/ 790956 w 790956"/>
                  <a:gd name="connsiteY319" fmla="*/ 215122 h 452675"/>
                  <a:gd name="connsiteX320" fmla="*/ 790956 w 790956"/>
                  <a:gd name="connsiteY320" fmla="*/ 215122 h 452675"/>
                  <a:gd name="connsiteX321" fmla="*/ 790956 w 790956"/>
                  <a:gd name="connsiteY321" fmla="*/ 215122 h 452675"/>
                  <a:gd name="connsiteX322" fmla="*/ 790956 w 790956"/>
                  <a:gd name="connsiteY322" fmla="*/ 215122 h 452675"/>
                  <a:gd name="connsiteX323" fmla="*/ 790956 w 790956"/>
                  <a:gd name="connsiteY323" fmla="*/ 215122 h 452675"/>
                  <a:gd name="connsiteX324" fmla="*/ 790956 w 790956"/>
                  <a:gd name="connsiteY324" fmla="*/ 215122 h 452675"/>
                  <a:gd name="connsiteX325" fmla="*/ 790956 w 790956"/>
                  <a:gd name="connsiteY325" fmla="*/ 215122 h 452675"/>
                  <a:gd name="connsiteX326" fmla="*/ 790956 w 790956"/>
                  <a:gd name="connsiteY326" fmla="*/ 215122 h 452675"/>
                  <a:gd name="connsiteX327" fmla="*/ 790956 w 790956"/>
                  <a:gd name="connsiteY327" fmla="*/ 215122 h 452675"/>
                  <a:gd name="connsiteX328" fmla="*/ 790956 w 790956"/>
                  <a:gd name="connsiteY328" fmla="*/ 215122 h 452675"/>
                  <a:gd name="connsiteX329" fmla="*/ 790956 w 790956"/>
                  <a:gd name="connsiteY329" fmla="*/ 215122 h 452675"/>
                  <a:gd name="connsiteX330" fmla="*/ 790956 w 790956"/>
                  <a:gd name="connsiteY330" fmla="*/ 215122 h 452675"/>
                  <a:gd name="connsiteX331" fmla="*/ 790956 w 790956"/>
                  <a:gd name="connsiteY331" fmla="*/ 215122 h 452675"/>
                  <a:gd name="connsiteX332" fmla="*/ 790956 w 790956"/>
                  <a:gd name="connsiteY332" fmla="*/ 215122 h 452675"/>
                  <a:gd name="connsiteX333" fmla="*/ 790956 w 790956"/>
                  <a:gd name="connsiteY333" fmla="*/ 215122 h 452675"/>
                  <a:gd name="connsiteX334" fmla="*/ 790956 w 790956"/>
                  <a:gd name="connsiteY334" fmla="*/ 215122 h 452675"/>
                  <a:gd name="connsiteX335" fmla="*/ 790956 w 790956"/>
                  <a:gd name="connsiteY335" fmla="*/ 215122 h 452675"/>
                  <a:gd name="connsiteX336" fmla="*/ 790956 w 790956"/>
                  <a:gd name="connsiteY336" fmla="*/ 215122 h 452675"/>
                  <a:gd name="connsiteX337" fmla="*/ 790956 w 790956"/>
                  <a:gd name="connsiteY337" fmla="*/ 215122 h 452675"/>
                  <a:gd name="connsiteX338" fmla="*/ 790956 w 790956"/>
                  <a:gd name="connsiteY338" fmla="*/ 215122 h 452675"/>
                  <a:gd name="connsiteX339" fmla="*/ 790956 w 790956"/>
                  <a:gd name="connsiteY339" fmla="*/ 215122 h 452675"/>
                  <a:gd name="connsiteX340" fmla="*/ 790956 w 790956"/>
                  <a:gd name="connsiteY340" fmla="*/ 215122 h 452675"/>
                  <a:gd name="connsiteX341" fmla="*/ 790956 w 790956"/>
                  <a:gd name="connsiteY341" fmla="*/ 215122 h 452675"/>
                  <a:gd name="connsiteX342" fmla="*/ 790956 w 790956"/>
                  <a:gd name="connsiteY342" fmla="*/ 215122 h 452675"/>
                  <a:gd name="connsiteX343" fmla="*/ 790956 w 790956"/>
                  <a:gd name="connsiteY343" fmla="*/ 215122 h 452675"/>
                  <a:gd name="connsiteX344" fmla="*/ 790956 w 790956"/>
                  <a:gd name="connsiteY344" fmla="*/ 215122 h 452675"/>
                  <a:gd name="connsiteX345" fmla="*/ 790956 w 790956"/>
                  <a:gd name="connsiteY345" fmla="*/ 215122 h 452675"/>
                  <a:gd name="connsiteX346" fmla="*/ 790956 w 790956"/>
                  <a:gd name="connsiteY346" fmla="*/ 215122 h 452675"/>
                  <a:gd name="connsiteX347" fmla="*/ 790956 w 790956"/>
                  <a:gd name="connsiteY347" fmla="*/ 215122 h 452675"/>
                  <a:gd name="connsiteX348" fmla="*/ 790956 w 790956"/>
                  <a:gd name="connsiteY348" fmla="*/ 215122 h 452675"/>
                  <a:gd name="connsiteX349" fmla="*/ 790956 w 790956"/>
                  <a:gd name="connsiteY349" fmla="*/ 215122 h 452675"/>
                  <a:gd name="connsiteX350" fmla="*/ 790956 w 790956"/>
                  <a:gd name="connsiteY350" fmla="*/ 215122 h 452675"/>
                  <a:gd name="connsiteX351" fmla="*/ 790956 w 790956"/>
                  <a:gd name="connsiteY351" fmla="*/ 215122 h 452675"/>
                  <a:gd name="connsiteX352" fmla="*/ 790956 w 790956"/>
                  <a:gd name="connsiteY352" fmla="*/ 215122 h 452675"/>
                  <a:gd name="connsiteX353" fmla="*/ 790956 w 790956"/>
                  <a:gd name="connsiteY353" fmla="*/ 215122 h 452675"/>
                  <a:gd name="connsiteX354" fmla="*/ 790956 w 790956"/>
                  <a:gd name="connsiteY354" fmla="*/ 215122 h 452675"/>
                  <a:gd name="connsiteX355" fmla="*/ 790956 w 790956"/>
                  <a:gd name="connsiteY355" fmla="*/ 215122 h 452675"/>
                  <a:gd name="connsiteX356" fmla="*/ 790956 w 790956"/>
                  <a:gd name="connsiteY356" fmla="*/ 215122 h 452675"/>
                  <a:gd name="connsiteX357" fmla="*/ 790956 w 790956"/>
                  <a:gd name="connsiteY357" fmla="*/ 215122 h 452675"/>
                  <a:gd name="connsiteX358" fmla="*/ 790956 w 790956"/>
                  <a:gd name="connsiteY358" fmla="*/ 215122 h 452675"/>
                  <a:gd name="connsiteX359" fmla="*/ 790956 w 790956"/>
                  <a:gd name="connsiteY359" fmla="*/ 215122 h 452675"/>
                  <a:gd name="connsiteX360" fmla="*/ 790956 w 790956"/>
                  <a:gd name="connsiteY360" fmla="*/ 215122 h 452675"/>
                  <a:gd name="connsiteX361" fmla="*/ 790956 w 790956"/>
                  <a:gd name="connsiteY361" fmla="*/ 215122 h 452675"/>
                  <a:gd name="connsiteX362" fmla="*/ 790956 w 790956"/>
                  <a:gd name="connsiteY362" fmla="*/ 215122 h 452675"/>
                  <a:gd name="connsiteX363" fmla="*/ 790956 w 790956"/>
                  <a:gd name="connsiteY363" fmla="*/ 215122 h 452675"/>
                  <a:gd name="connsiteX364" fmla="*/ 790956 w 790956"/>
                  <a:gd name="connsiteY364" fmla="*/ 215122 h 452675"/>
                  <a:gd name="connsiteX365" fmla="*/ 790956 w 790956"/>
                  <a:gd name="connsiteY365" fmla="*/ 215122 h 452675"/>
                  <a:gd name="connsiteX366" fmla="*/ 790956 w 790956"/>
                  <a:gd name="connsiteY366" fmla="*/ 215122 h 452675"/>
                  <a:gd name="connsiteX367" fmla="*/ 790956 w 790956"/>
                  <a:gd name="connsiteY367" fmla="*/ 215122 h 452675"/>
                  <a:gd name="connsiteX368" fmla="*/ 790956 w 790956"/>
                  <a:gd name="connsiteY368" fmla="*/ 215122 h 452675"/>
                  <a:gd name="connsiteX369" fmla="*/ 790956 w 790956"/>
                  <a:gd name="connsiteY369" fmla="*/ 215122 h 452675"/>
                  <a:gd name="connsiteX370" fmla="*/ 790956 w 790956"/>
                  <a:gd name="connsiteY370" fmla="*/ 215122 h 452675"/>
                  <a:gd name="connsiteX371" fmla="*/ 790956 w 790956"/>
                  <a:gd name="connsiteY371" fmla="*/ 215122 h 452675"/>
                  <a:gd name="connsiteX372" fmla="*/ 790956 w 790956"/>
                  <a:gd name="connsiteY372" fmla="*/ 215122 h 452675"/>
                  <a:gd name="connsiteX373" fmla="*/ 790956 w 790956"/>
                  <a:gd name="connsiteY373" fmla="*/ 215122 h 452675"/>
                  <a:gd name="connsiteX374" fmla="*/ 790956 w 790956"/>
                  <a:gd name="connsiteY374" fmla="*/ 215122 h 452675"/>
                  <a:gd name="connsiteX375" fmla="*/ 790956 w 790956"/>
                  <a:gd name="connsiteY375" fmla="*/ 215122 h 452675"/>
                  <a:gd name="connsiteX376" fmla="*/ 790956 w 790956"/>
                  <a:gd name="connsiteY376" fmla="*/ 215122 h 452675"/>
                  <a:gd name="connsiteX377" fmla="*/ 790956 w 790956"/>
                  <a:gd name="connsiteY377" fmla="*/ 215122 h 452675"/>
                  <a:gd name="connsiteX378" fmla="*/ 790956 w 790956"/>
                  <a:gd name="connsiteY378" fmla="*/ 215122 h 452675"/>
                  <a:gd name="connsiteX379" fmla="*/ 790956 w 790956"/>
                  <a:gd name="connsiteY379" fmla="*/ 215122 h 452675"/>
                  <a:gd name="connsiteX380" fmla="*/ 790956 w 790956"/>
                  <a:gd name="connsiteY380" fmla="*/ 215122 h 452675"/>
                  <a:gd name="connsiteX381" fmla="*/ 790956 w 790956"/>
                  <a:gd name="connsiteY381" fmla="*/ 215122 h 452675"/>
                  <a:gd name="connsiteX382" fmla="*/ 790956 w 790956"/>
                  <a:gd name="connsiteY382" fmla="*/ 215122 h 452675"/>
                  <a:gd name="connsiteX383" fmla="*/ 790956 w 790956"/>
                  <a:gd name="connsiteY383" fmla="*/ 215122 h 452675"/>
                  <a:gd name="connsiteX384" fmla="*/ 790956 w 790956"/>
                  <a:gd name="connsiteY384" fmla="*/ 215122 h 452675"/>
                  <a:gd name="connsiteX385" fmla="*/ 790956 w 790956"/>
                  <a:gd name="connsiteY385" fmla="*/ 215122 h 452675"/>
                  <a:gd name="connsiteX386" fmla="*/ 790956 w 790956"/>
                  <a:gd name="connsiteY386" fmla="*/ 215122 h 452675"/>
                  <a:gd name="connsiteX387" fmla="*/ 790956 w 790956"/>
                  <a:gd name="connsiteY387" fmla="*/ 215122 h 452675"/>
                  <a:gd name="connsiteX388" fmla="*/ 790956 w 790956"/>
                  <a:gd name="connsiteY388" fmla="*/ 215122 h 452675"/>
                  <a:gd name="connsiteX389" fmla="*/ 790956 w 790956"/>
                  <a:gd name="connsiteY389" fmla="*/ 215122 h 452675"/>
                  <a:gd name="connsiteX390" fmla="*/ 790956 w 790956"/>
                  <a:gd name="connsiteY390" fmla="*/ 215122 h 452675"/>
                  <a:gd name="connsiteX391" fmla="*/ 790956 w 790956"/>
                  <a:gd name="connsiteY391" fmla="*/ 215122 h 452675"/>
                  <a:gd name="connsiteX392" fmla="*/ 790956 w 790956"/>
                  <a:gd name="connsiteY392" fmla="*/ 215122 h 452675"/>
                  <a:gd name="connsiteX393" fmla="*/ 790956 w 790956"/>
                  <a:gd name="connsiteY393" fmla="*/ 215122 h 452675"/>
                  <a:gd name="connsiteX394" fmla="*/ 790956 w 790956"/>
                  <a:gd name="connsiteY394" fmla="*/ 215122 h 452675"/>
                  <a:gd name="connsiteX395" fmla="*/ 790956 w 790956"/>
                  <a:gd name="connsiteY395" fmla="*/ 215122 h 452675"/>
                  <a:gd name="connsiteX396" fmla="*/ 790956 w 790956"/>
                  <a:gd name="connsiteY396" fmla="*/ 215122 h 452675"/>
                  <a:gd name="connsiteX397" fmla="*/ 790956 w 790956"/>
                  <a:gd name="connsiteY397" fmla="*/ 215122 h 452675"/>
                  <a:gd name="connsiteX398" fmla="*/ 790956 w 790956"/>
                  <a:gd name="connsiteY398" fmla="*/ 215122 h 452675"/>
                  <a:gd name="connsiteX399" fmla="*/ 790956 w 790956"/>
                  <a:gd name="connsiteY399" fmla="*/ 215122 h 452675"/>
                  <a:gd name="connsiteX400" fmla="*/ 790956 w 790956"/>
                  <a:gd name="connsiteY400" fmla="*/ 215217 h 452675"/>
                  <a:gd name="connsiteX401" fmla="*/ 790956 w 790956"/>
                  <a:gd name="connsiteY401" fmla="*/ 215217 h 452675"/>
                  <a:gd name="connsiteX402" fmla="*/ 790956 w 790956"/>
                  <a:gd name="connsiteY402" fmla="*/ 215313 h 452675"/>
                  <a:gd name="connsiteX403" fmla="*/ 790956 w 790956"/>
                  <a:gd name="connsiteY403" fmla="*/ 215313 h 452675"/>
                  <a:gd name="connsiteX404" fmla="*/ 790956 w 790956"/>
                  <a:gd name="connsiteY404" fmla="*/ 215313 h 452675"/>
                  <a:gd name="connsiteX405" fmla="*/ 790956 w 790956"/>
                  <a:gd name="connsiteY405" fmla="*/ 215313 h 452675"/>
                  <a:gd name="connsiteX406" fmla="*/ 790956 w 790956"/>
                  <a:gd name="connsiteY406" fmla="*/ 215408 h 452675"/>
                  <a:gd name="connsiteX407" fmla="*/ 790956 w 790956"/>
                  <a:gd name="connsiteY407" fmla="*/ 215408 h 452675"/>
                  <a:gd name="connsiteX408" fmla="*/ 790956 w 790956"/>
                  <a:gd name="connsiteY408" fmla="*/ 215503 h 452675"/>
                  <a:gd name="connsiteX409" fmla="*/ 790956 w 790956"/>
                  <a:gd name="connsiteY409" fmla="*/ 215503 h 452675"/>
                  <a:gd name="connsiteX410" fmla="*/ 790956 w 790956"/>
                  <a:gd name="connsiteY410" fmla="*/ 215694 h 452675"/>
                  <a:gd name="connsiteX411" fmla="*/ 790956 w 790956"/>
                  <a:gd name="connsiteY411" fmla="*/ 215694 h 452675"/>
                  <a:gd name="connsiteX412" fmla="*/ 790956 w 790956"/>
                  <a:gd name="connsiteY412" fmla="*/ 215789 h 452675"/>
                  <a:gd name="connsiteX413" fmla="*/ 790956 w 790956"/>
                  <a:gd name="connsiteY413" fmla="*/ 215789 h 452675"/>
                  <a:gd name="connsiteX414" fmla="*/ 790956 w 790956"/>
                  <a:gd name="connsiteY414" fmla="*/ 215979 h 452675"/>
                  <a:gd name="connsiteX415" fmla="*/ 790956 w 790956"/>
                  <a:gd name="connsiteY415" fmla="*/ 215979 h 452675"/>
                  <a:gd name="connsiteX416" fmla="*/ 790956 w 790956"/>
                  <a:gd name="connsiteY416" fmla="*/ 216170 h 452675"/>
                  <a:gd name="connsiteX417" fmla="*/ 790956 w 790956"/>
                  <a:gd name="connsiteY417" fmla="*/ 216170 h 452675"/>
                  <a:gd name="connsiteX418" fmla="*/ 790956 w 790956"/>
                  <a:gd name="connsiteY418" fmla="*/ 216360 h 452675"/>
                  <a:gd name="connsiteX419" fmla="*/ 790956 w 790956"/>
                  <a:gd name="connsiteY419" fmla="*/ 216360 h 452675"/>
                  <a:gd name="connsiteX420" fmla="*/ 790956 w 790956"/>
                  <a:gd name="connsiteY420" fmla="*/ 216551 h 452675"/>
                  <a:gd name="connsiteX421" fmla="*/ 790956 w 790956"/>
                  <a:gd name="connsiteY421" fmla="*/ 216551 h 452675"/>
                  <a:gd name="connsiteX422" fmla="*/ 790956 w 790956"/>
                  <a:gd name="connsiteY422" fmla="*/ 216551 h 452675"/>
                  <a:gd name="connsiteX423" fmla="*/ 790956 w 790956"/>
                  <a:gd name="connsiteY423" fmla="*/ 216551 h 452675"/>
                  <a:gd name="connsiteX424" fmla="*/ 790956 w 790956"/>
                  <a:gd name="connsiteY424" fmla="*/ 216741 h 452675"/>
                  <a:gd name="connsiteX425" fmla="*/ 790956 w 790956"/>
                  <a:gd name="connsiteY425" fmla="*/ 216741 h 452675"/>
                  <a:gd name="connsiteX426" fmla="*/ 790956 w 790956"/>
                  <a:gd name="connsiteY426" fmla="*/ 216932 h 452675"/>
                  <a:gd name="connsiteX427" fmla="*/ 790956 w 790956"/>
                  <a:gd name="connsiteY427" fmla="*/ 216932 h 452675"/>
                  <a:gd name="connsiteX428" fmla="*/ 790956 w 790956"/>
                  <a:gd name="connsiteY428" fmla="*/ 216932 h 452675"/>
                  <a:gd name="connsiteX429" fmla="*/ 790956 w 790956"/>
                  <a:gd name="connsiteY429" fmla="*/ 217122 h 452675"/>
                  <a:gd name="connsiteX430" fmla="*/ 790956 w 790956"/>
                  <a:gd name="connsiteY430" fmla="*/ 217122 h 452675"/>
                  <a:gd name="connsiteX431" fmla="*/ 790956 w 790956"/>
                  <a:gd name="connsiteY431" fmla="*/ 217313 h 452675"/>
                  <a:gd name="connsiteX432" fmla="*/ 790956 w 790956"/>
                  <a:gd name="connsiteY432" fmla="*/ 217313 h 452675"/>
                  <a:gd name="connsiteX433" fmla="*/ 790956 w 790956"/>
                  <a:gd name="connsiteY433" fmla="*/ 217503 h 452675"/>
                  <a:gd name="connsiteX434" fmla="*/ 790956 w 790956"/>
                  <a:gd name="connsiteY434" fmla="*/ 217503 h 452675"/>
                  <a:gd name="connsiteX435" fmla="*/ 790956 w 790956"/>
                  <a:gd name="connsiteY435" fmla="*/ 217694 h 452675"/>
                  <a:gd name="connsiteX436" fmla="*/ 790956 w 790956"/>
                  <a:gd name="connsiteY436" fmla="*/ 217694 h 452675"/>
                  <a:gd name="connsiteX437" fmla="*/ 790956 w 790956"/>
                  <a:gd name="connsiteY437" fmla="*/ 217884 h 452675"/>
                  <a:gd name="connsiteX438" fmla="*/ 790956 w 790956"/>
                  <a:gd name="connsiteY438" fmla="*/ 217884 h 452675"/>
                  <a:gd name="connsiteX439" fmla="*/ 790956 w 790956"/>
                  <a:gd name="connsiteY439" fmla="*/ 217980 h 452675"/>
                  <a:gd name="connsiteX440" fmla="*/ 790956 w 790956"/>
                  <a:gd name="connsiteY440" fmla="*/ 217980 h 452675"/>
                  <a:gd name="connsiteX441" fmla="*/ 790956 w 790956"/>
                  <a:gd name="connsiteY441" fmla="*/ 218170 h 452675"/>
                  <a:gd name="connsiteX442" fmla="*/ 790956 w 790956"/>
                  <a:gd name="connsiteY442" fmla="*/ 218170 h 452675"/>
                  <a:gd name="connsiteX443" fmla="*/ 790956 w 790956"/>
                  <a:gd name="connsiteY443" fmla="*/ 218361 h 452675"/>
                  <a:gd name="connsiteX444" fmla="*/ 790956 w 790956"/>
                  <a:gd name="connsiteY444" fmla="*/ 218361 h 452675"/>
                  <a:gd name="connsiteX445" fmla="*/ 790956 w 790956"/>
                  <a:gd name="connsiteY445" fmla="*/ 218551 h 452675"/>
                  <a:gd name="connsiteX446" fmla="*/ 790956 w 790956"/>
                  <a:gd name="connsiteY446" fmla="*/ 218551 h 452675"/>
                  <a:gd name="connsiteX447" fmla="*/ 790956 w 790956"/>
                  <a:gd name="connsiteY447" fmla="*/ 218646 h 452675"/>
                  <a:gd name="connsiteX448" fmla="*/ 790956 w 790956"/>
                  <a:gd name="connsiteY448" fmla="*/ 218646 h 452675"/>
                  <a:gd name="connsiteX449" fmla="*/ 790956 w 790956"/>
                  <a:gd name="connsiteY449" fmla="*/ 218837 h 452675"/>
                  <a:gd name="connsiteX450" fmla="*/ 790956 w 790956"/>
                  <a:gd name="connsiteY450" fmla="*/ 218837 h 452675"/>
                  <a:gd name="connsiteX451" fmla="*/ 790956 w 790956"/>
                  <a:gd name="connsiteY451" fmla="*/ 218837 h 452675"/>
                  <a:gd name="connsiteX452" fmla="*/ 790956 w 790956"/>
                  <a:gd name="connsiteY452" fmla="*/ 219027 h 452675"/>
                  <a:gd name="connsiteX453" fmla="*/ 790956 w 790956"/>
                  <a:gd name="connsiteY453" fmla="*/ 219027 h 452675"/>
                  <a:gd name="connsiteX454" fmla="*/ 790956 w 790956"/>
                  <a:gd name="connsiteY454" fmla="*/ 219218 h 452675"/>
                  <a:gd name="connsiteX455" fmla="*/ 790956 w 790956"/>
                  <a:gd name="connsiteY455" fmla="*/ 219218 h 452675"/>
                  <a:gd name="connsiteX456" fmla="*/ 790956 w 790956"/>
                  <a:gd name="connsiteY456" fmla="*/ 219313 h 452675"/>
                  <a:gd name="connsiteX457" fmla="*/ 790956 w 790956"/>
                  <a:gd name="connsiteY457" fmla="*/ 219313 h 452675"/>
                  <a:gd name="connsiteX458" fmla="*/ 790956 w 790956"/>
                  <a:gd name="connsiteY458" fmla="*/ 219408 h 452675"/>
                  <a:gd name="connsiteX459" fmla="*/ 790956 w 790956"/>
                  <a:gd name="connsiteY459" fmla="*/ 219408 h 452675"/>
                  <a:gd name="connsiteX460" fmla="*/ 790956 w 790956"/>
                  <a:gd name="connsiteY460" fmla="*/ 219504 h 452675"/>
                  <a:gd name="connsiteX461" fmla="*/ 790956 w 790956"/>
                  <a:gd name="connsiteY461" fmla="*/ 219504 h 452675"/>
                  <a:gd name="connsiteX462" fmla="*/ 790956 w 790956"/>
                  <a:gd name="connsiteY462" fmla="*/ 219599 h 452675"/>
                  <a:gd name="connsiteX463" fmla="*/ 790956 w 790956"/>
                  <a:gd name="connsiteY463" fmla="*/ 219599 h 452675"/>
                  <a:gd name="connsiteX464" fmla="*/ 790956 w 790956"/>
                  <a:gd name="connsiteY464" fmla="*/ 219694 h 452675"/>
                  <a:gd name="connsiteX465" fmla="*/ 790956 w 790956"/>
                  <a:gd name="connsiteY465" fmla="*/ 219694 h 452675"/>
                  <a:gd name="connsiteX466" fmla="*/ 790956 w 790956"/>
                  <a:gd name="connsiteY466" fmla="*/ 219789 h 452675"/>
                  <a:gd name="connsiteX467" fmla="*/ 790956 w 790956"/>
                  <a:gd name="connsiteY467" fmla="*/ 219789 h 452675"/>
                  <a:gd name="connsiteX468" fmla="*/ 790956 w 790956"/>
                  <a:gd name="connsiteY468" fmla="*/ 219885 h 452675"/>
                  <a:gd name="connsiteX469" fmla="*/ 790956 w 790956"/>
                  <a:gd name="connsiteY469" fmla="*/ 219885 h 452675"/>
                  <a:gd name="connsiteX470" fmla="*/ 790956 w 790956"/>
                  <a:gd name="connsiteY470" fmla="*/ 219885 h 452675"/>
                  <a:gd name="connsiteX471" fmla="*/ 790956 w 790956"/>
                  <a:gd name="connsiteY471" fmla="*/ 219885 h 452675"/>
                  <a:gd name="connsiteX472" fmla="*/ 790956 w 790956"/>
                  <a:gd name="connsiteY472" fmla="*/ 219885 h 452675"/>
                  <a:gd name="connsiteX473" fmla="*/ 790956 w 790956"/>
                  <a:gd name="connsiteY473" fmla="*/ 219885 h 452675"/>
                  <a:gd name="connsiteX474" fmla="*/ 790956 w 790956"/>
                  <a:gd name="connsiteY474" fmla="*/ 219885 h 452675"/>
                  <a:gd name="connsiteX475" fmla="*/ 790956 w 790956"/>
                  <a:gd name="connsiteY475" fmla="*/ 219885 h 452675"/>
                  <a:gd name="connsiteX476" fmla="*/ 790956 w 790956"/>
                  <a:gd name="connsiteY476" fmla="*/ 219980 h 452675"/>
                  <a:gd name="connsiteX477" fmla="*/ 790956 w 790956"/>
                  <a:gd name="connsiteY477" fmla="*/ 219980 h 452675"/>
                  <a:gd name="connsiteX478" fmla="*/ 790956 w 790956"/>
                  <a:gd name="connsiteY478" fmla="*/ 219980 h 452675"/>
                  <a:gd name="connsiteX479" fmla="*/ 790956 w 790956"/>
                  <a:gd name="connsiteY479" fmla="*/ 219980 h 452675"/>
                  <a:gd name="connsiteX480" fmla="*/ 790956 w 790956"/>
                  <a:gd name="connsiteY480" fmla="*/ 219980 h 452675"/>
                  <a:gd name="connsiteX481" fmla="*/ 790956 w 790956"/>
                  <a:gd name="connsiteY481" fmla="*/ 219980 h 452675"/>
                  <a:gd name="connsiteX482" fmla="*/ 790956 w 790956"/>
                  <a:gd name="connsiteY482" fmla="*/ 219980 h 452675"/>
                  <a:gd name="connsiteX483" fmla="*/ 790956 w 790956"/>
                  <a:gd name="connsiteY483" fmla="*/ 219980 h 452675"/>
                  <a:gd name="connsiteX484" fmla="*/ 790956 w 790956"/>
                  <a:gd name="connsiteY484" fmla="*/ 219980 h 452675"/>
                  <a:gd name="connsiteX485" fmla="*/ 790956 w 790956"/>
                  <a:gd name="connsiteY485" fmla="*/ 219980 h 452675"/>
                  <a:gd name="connsiteX486" fmla="*/ 790956 w 790956"/>
                  <a:gd name="connsiteY486" fmla="*/ 219980 h 452675"/>
                  <a:gd name="connsiteX487" fmla="*/ 790956 w 790956"/>
                  <a:gd name="connsiteY487" fmla="*/ 219980 h 452675"/>
                  <a:gd name="connsiteX488" fmla="*/ 790956 w 790956"/>
                  <a:gd name="connsiteY488" fmla="*/ 219980 h 452675"/>
                  <a:gd name="connsiteX489" fmla="*/ 790956 w 790956"/>
                  <a:gd name="connsiteY489" fmla="*/ 219980 h 452675"/>
                  <a:gd name="connsiteX490" fmla="*/ 790956 w 790956"/>
                  <a:gd name="connsiteY490" fmla="*/ 219980 h 452675"/>
                  <a:gd name="connsiteX491" fmla="*/ 790956 w 790956"/>
                  <a:gd name="connsiteY491" fmla="*/ 219980 h 452675"/>
                  <a:gd name="connsiteX492" fmla="*/ 790956 w 790956"/>
                  <a:gd name="connsiteY492" fmla="*/ 219980 h 452675"/>
                  <a:gd name="connsiteX493" fmla="*/ 790956 w 790956"/>
                  <a:gd name="connsiteY493" fmla="*/ 219980 h 452675"/>
                  <a:gd name="connsiteX494" fmla="*/ 790956 w 790956"/>
                  <a:gd name="connsiteY494" fmla="*/ 219980 h 452675"/>
                  <a:gd name="connsiteX495" fmla="*/ 790956 w 790956"/>
                  <a:gd name="connsiteY495" fmla="*/ 219980 h 452675"/>
                  <a:gd name="connsiteX496" fmla="*/ 790956 w 790956"/>
                  <a:gd name="connsiteY496" fmla="*/ 219980 h 452675"/>
                  <a:gd name="connsiteX497" fmla="*/ 790956 w 790956"/>
                  <a:gd name="connsiteY497" fmla="*/ 219980 h 452675"/>
                  <a:gd name="connsiteX498" fmla="*/ 790956 w 790956"/>
                  <a:gd name="connsiteY498" fmla="*/ 219980 h 452675"/>
                  <a:gd name="connsiteX499" fmla="*/ 790956 w 790956"/>
                  <a:gd name="connsiteY499" fmla="*/ 219980 h 452675"/>
                  <a:gd name="connsiteX500" fmla="*/ 790956 w 790956"/>
                  <a:gd name="connsiteY500" fmla="*/ 219980 h 452675"/>
                  <a:gd name="connsiteX501" fmla="*/ 790956 w 790956"/>
                  <a:gd name="connsiteY501" fmla="*/ 219980 h 452675"/>
                  <a:gd name="connsiteX502" fmla="*/ 790956 w 790956"/>
                  <a:gd name="connsiteY502" fmla="*/ 219980 h 452675"/>
                  <a:gd name="connsiteX503" fmla="*/ 790956 w 790956"/>
                  <a:gd name="connsiteY503" fmla="*/ 219980 h 452675"/>
                  <a:gd name="connsiteX504" fmla="*/ 790956 w 790956"/>
                  <a:gd name="connsiteY504" fmla="*/ 219980 h 452675"/>
                  <a:gd name="connsiteX505" fmla="*/ 790956 w 790956"/>
                  <a:gd name="connsiteY505" fmla="*/ 219980 h 452675"/>
                  <a:gd name="connsiteX506" fmla="*/ 790956 w 790956"/>
                  <a:gd name="connsiteY506" fmla="*/ 219980 h 452675"/>
                  <a:gd name="connsiteX507" fmla="*/ 790956 w 790956"/>
                  <a:gd name="connsiteY507" fmla="*/ 219980 h 452675"/>
                  <a:gd name="connsiteX508" fmla="*/ 790956 w 790956"/>
                  <a:gd name="connsiteY508" fmla="*/ 219980 h 452675"/>
                  <a:gd name="connsiteX509" fmla="*/ 790956 w 790956"/>
                  <a:gd name="connsiteY509" fmla="*/ 219980 h 452675"/>
                  <a:gd name="connsiteX510" fmla="*/ 790956 w 790956"/>
                  <a:gd name="connsiteY510" fmla="*/ 219980 h 452675"/>
                  <a:gd name="connsiteX511" fmla="*/ 790956 w 790956"/>
                  <a:gd name="connsiteY511" fmla="*/ 219980 h 452675"/>
                  <a:gd name="connsiteX512" fmla="*/ 790956 w 790956"/>
                  <a:gd name="connsiteY512" fmla="*/ 219980 h 452675"/>
                  <a:gd name="connsiteX513" fmla="*/ 790956 w 790956"/>
                  <a:gd name="connsiteY513" fmla="*/ 219980 h 452675"/>
                  <a:gd name="connsiteX514" fmla="*/ 790956 w 790956"/>
                  <a:gd name="connsiteY514" fmla="*/ 219980 h 452675"/>
                  <a:gd name="connsiteX515" fmla="*/ 790956 w 790956"/>
                  <a:gd name="connsiteY515" fmla="*/ 219980 h 452675"/>
                  <a:gd name="connsiteX516" fmla="*/ 790956 w 790956"/>
                  <a:gd name="connsiteY516" fmla="*/ 219980 h 452675"/>
                  <a:gd name="connsiteX517" fmla="*/ 790956 w 790956"/>
                  <a:gd name="connsiteY517" fmla="*/ 219980 h 452675"/>
                  <a:gd name="connsiteX518" fmla="*/ 790956 w 790956"/>
                  <a:gd name="connsiteY518" fmla="*/ 219980 h 452675"/>
                  <a:gd name="connsiteX519" fmla="*/ 790956 w 790956"/>
                  <a:gd name="connsiteY519" fmla="*/ 219980 h 452675"/>
                  <a:gd name="connsiteX520" fmla="*/ 790956 w 790956"/>
                  <a:gd name="connsiteY520" fmla="*/ 219980 h 452675"/>
                  <a:gd name="connsiteX521" fmla="*/ 790956 w 790956"/>
                  <a:gd name="connsiteY521" fmla="*/ 219980 h 452675"/>
                  <a:gd name="connsiteX522" fmla="*/ 790956 w 790956"/>
                  <a:gd name="connsiteY522" fmla="*/ 219980 h 452675"/>
                  <a:gd name="connsiteX523" fmla="*/ 790956 w 790956"/>
                  <a:gd name="connsiteY523" fmla="*/ 219980 h 452675"/>
                  <a:gd name="connsiteX524" fmla="*/ 790956 w 790956"/>
                  <a:gd name="connsiteY524" fmla="*/ 219980 h 452675"/>
                  <a:gd name="connsiteX525" fmla="*/ 790956 w 790956"/>
                  <a:gd name="connsiteY525" fmla="*/ 219980 h 452675"/>
                  <a:gd name="connsiteX526" fmla="*/ 790956 w 790956"/>
                  <a:gd name="connsiteY526" fmla="*/ 219980 h 452675"/>
                  <a:gd name="connsiteX527" fmla="*/ 790956 w 790956"/>
                  <a:gd name="connsiteY527" fmla="*/ 219980 h 452675"/>
                  <a:gd name="connsiteX528" fmla="*/ 790956 w 790956"/>
                  <a:gd name="connsiteY528" fmla="*/ 219980 h 452675"/>
                  <a:gd name="connsiteX529" fmla="*/ 790956 w 790956"/>
                  <a:gd name="connsiteY529" fmla="*/ 219980 h 452675"/>
                  <a:gd name="connsiteX530" fmla="*/ 790956 w 790956"/>
                  <a:gd name="connsiteY530" fmla="*/ 219980 h 452675"/>
                  <a:gd name="connsiteX531" fmla="*/ 790956 w 790956"/>
                  <a:gd name="connsiteY531" fmla="*/ 219980 h 452675"/>
                  <a:gd name="connsiteX532" fmla="*/ 790956 w 790956"/>
                  <a:gd name="connsiteY532" fmla="*/ 219980 h 452675"/>
                  <a:gd name="connsiteX533" fmla="*/ 790956 w 790956"/>
                  <a:gd name="connsiteY533" fmla="*/ 219980 h 452675"/>
                  <a:gd name="connsiteX534" fmla="*/ 790956 w 790956"/>
                  <a:gd name="connsiteY534" fmla="*/ 219980 h 452675"/>
                  <a:gd name="connsiteX535" fmla="*/ 790956 w 790956"/>
                  <a:gd name="connsiteY535" fmla="*/ 219980 h 452675"/>
                  <a:gd name="connsiteX536" fmla="*/ 790956 w 790956"/>
                  <a:gd name="connsiteY536" fmla="*/ 219980 h 452675"/>
                  <a:gd name="connsiteX537" fmla="*/ 790956 w 790956"/>
                  <a:gd name="connsiteY537" fmla="*/ 219980 h 452675"/>
                  <a:gd name="connsiteX538" fmla="*/ 790956 w 790956"/>
                  <a:gd name="connsiteY538" fmla="*/ 219980 h 452675"/>
                  <a:gd name="connsiteX539" fmla="*/ 790956 w 790956"/>
                  <a:gd name="connsiteY539" fmla="*/ 219980 h 452675"/>
                  <a:gd name="connsiteX540" fmla="*/ 790956 w 790956"/>
                  <a:gd name="connsiteY540" fmla="*/ 219980 h 452675"/>
                  <a:gd name="connsiteX541" fmla="*/ 790956 w 790956"/>
                  <a:gd name="connsiteY541" fmla="*/ 219980 h 452675"/>
                  <a:gd name="connsiteX542" fmla="*/ 790956 w 790956"/>
                  <a:gd name="connsiteY542" fmla="*/ 219980 h 452675"/>
                  <a:gd name="connsiteX543" fmla="*/ 790956 w 790956"/>
                  <a:gd name="connsiteY543" fmla="*/ 219980 h 452675"/>
                  <a:gd name="connsiteX544" fmla="*/ 790956 w 790956"/>
                  <a:gd name="connsiteY544" fmla="*/ 219980 h 452675"/>
                  <a:gd name="connsiteX545" fmla="*/ 790956 w 790956"/>
                  <a:gd name="connsiteY545" fmla="*/ 219980 h 452675"/>
                  <a:gd name="connsiteX546" fmla="*/ 790956 w 790956"/>
                  <a:gd name="connsiteY546" fmla="*/ 219980 h 452675"/>
                  <a:gd name="connsiteX547" fmla="*/ 790956 w 790956"/>
                  <a:gd name="connsiteY547" fmla="*/ 219980 h 452675"/>
                  <a:gd name="connsiteX548" fmla="*/ 790956 w 790956"/>
                  <a:gd name="connsiteY548" fmla="*/ 219980 h 452675"/>
                  <a:gd name="connsiteX549" fmla="*/ 790956 w 790956"/>
                  <a:gd name="connsiteY549" fmla="*/ 219980 h 452675"/>
                  <a:gd name="connsiteX550" fmla="*/ 790956 w 790956"/>
                  <a:gd name="connsiteY550" fmla="*/ 219980 h 452675"/>
                  <a:gd name="connsiteX551" fmla="*/ 790956 w 790956"/>
                  <a:gd name="connsiteY551" fmla="*/ 219980 h 452675"/>
                  <a:gd name="connsiteX552" fmla="*/ 790956 w 790956"/>
                  <a:gd name="connsiteY552" fmla="*/ 219980 h 452675"/>
                  <a:gd name="connsiteX553" fmla="*/ 790956 w 790956"/>
                  <a:gd name="connsiteY553" fmla="*/ 219980 h 452675"/>
                  <a:gd name="connsiteX554" fmla="*/ 790956 w 790956"/>
                  <a:gd name="connsiteY554" fmla="*/ 219980 h 452675"/>
                  <a:gd name="connsiteX555" fmla="*/ 790956 w 790956"/>
                  <a:gd name="connsiteY555" fmla="*/ 219980 h 452675"/>
                  <a:gd name="connsiteX556" fmla="*/ 790956 w 790956"/>
                  <a:gd name="connsiteY556" fmla="*/ 219980 h 452675"/>
                  <a:gd name="connsiteX557" fmla="*/ 790956 w 790956"/>
                  <a:gd name="connsiteY557" fmla="*/ 219980 h 452675"/>
                  <a:gd name="connsiteX558" fmla="*/ 790956 w 790956"/>
                  <a:gd name="connsiteY558" fmla="*/ 219980 h 452675"/>
                  <a:gd name="connsiteX559" fmla="*/ 790956 w 790956"/>
                  <a:gd name="connsiteY559" fmla="*/ 219980 h 452675"/>
                  <a:gd name="connsiteX560" fmla="*/ 790956 w 790956"/>
                  <a:gd name="connsiteY560" fmla="*/ 219980 h 452675"/>
                  <a:gd name="connsiteX561" fmla="*/ 790956 w 790956"/>
                  <a:gd name="connsiteY561" fmla="*/ 219980 h 452675"/>
                  <a:gd name="connsiteX562" fmla="*/ 790956 w 790956"/>
                  <a:gd name="connsiteY562" fmla="*/ 219980 h 452675"/>
                  <a:gd name="connsiteX563" fmla="*/ 790956 w 790956"/>
                  <a:gd name="connsiteY563" fmla="*/ 219980 h 452675"/>
                  <a:gd name="connsiteX564" fmla="*/ 790956 w 790956"/>
                  <a:gd name="connsiteY564" fmla="*/ 219980 h 452675"/>
                  <a:gd name="connsiteX565" fmla="*/ 790956 w 790956"/>
                  <a:gd name="connsiteY565" fmla="*/ 219980 h 452675"/>
                  <a:gd name="connsiteX566" fmla="*/ 790956 w 790956"/>
                  <a:gd name="connsiteY566" fmla="*/ 219980 h 452675"/>
                  <a:gd name="connsiteX567" fmla="*/ 790956 w 790956"/>
                  <a:gd name="connsiteY567" fmla="*/ 219980 h 452675"/>
                  <a:gd name="connsiteX568" fmla="*/ 790956 w 790956"/>
                  <a:gd name="connsiteY568" fmla="*/ 219980 h 452675"/>
                  <a:gd name="connsiteX569" fmla="*/ 790956 w 790956"/>
                  <a:gd name="connsiteY569" fmla="*/ 219980 h 452675"/>
                  <a:gd name="connsiteX570" fmla="*/ 790956 w 790956"/>
                  <a:gd name="connsiteY570" fmla="*/ 219980 h 452675"/>
                  <a:gd name="connsiteX571" fmla="*/ 790956 w 790956"/>
                  <a:gd name="connsiteY571" fmla="*/ 219980 h 452675"/>
                  <a:gd name="connsiteX572" fmla="*/ 790956 w 790956"/>
                  <a:gd name="connsiteY572" fmla="*/ 219980 h 452675"/>
                  <a:gd name="connsiteX573" fmla="*/ 790956 w 790956"/>
                  <a:gd name="connsiteY573" fmla="*/ 219980 h 452675"/>
                  <a:gd name="connsiteX574" fmla="*/ 790956 w 790956"/>
                  <a:gd name="connsiteY574" fmla="*/ 219980 h 452675"/>
                  <a:gd name="connsiteX575" fmla="*/ 790956 w 790956"/>
                  <a:gd name="connsiteY575" fmla="*/ 219980 h 452675"/>
                  <a:gd name="connsiteX576" fmla="*/ 790956 w 790956"/>
                  <a:gd name="connsiteY576" fmla="*/ 219980 h 452675"/>
                  <a:gd name="connsiteX577" fmla="*/ 790956 w 790956"/>
                  <a:gd name="connsiteY577" fmla="*/ 219980 h 452675"/>
                  <a:gd name="connsiteX578" fmla="*/ 790956 w 790956"/>
                  <a:gd name="connsiteY578" fmla="*/ 219980 h 452675"/>
                  <a:gd name="connsiteX579" fmla="*/ 790956 w 790956"/>
                  <a:gd name="connsiteY579" fmla="*/ 219980 h 452675"/>
                  <a:gd name="connsiteX580" fmla="*/ 790956 w 790956"/>
                  <a:gd name="connsiteY580" fmla="*/ 219980 h 452675"/>
                  <a:gd name="connsiteX581" fmla="*/ 790956 w 790956"/>
                  <a:gd name="connsiteY581" fmla="*/ 219980 h 452675"/>
                  <a:gd name="connsiteX582" fmla="*/ 790956 w 790956"/>
                  <a:gd name="connsiteY582" fmla="*/ 219980 h 452675"/>
                  <a:gd name="connsiteX583" fmla="*/ 790956 w 790956"/>
                  <a:gd name="connsiteY583" fmla="*/ 219980 h 452675"/>
                  <a:gd name="connsiteX584" fmla="*/ 790956 w 790956"/>
                  <a:gd name="connsiteY584" fmla="*/ 219980 h 452675"/>
                  <a:gd name="connsiteX585" fmla="*/ 790956 w 790956"/>
                  <a:gd name="connsiteY585" fmla="*/ 219980 h 452675"/>
                  <a:gd name="connsiteX586" fmla="*/ 790956 w 790956"/>
                  <a:gd name="connsiteY586" fmla="*/ 219980 h 452675"/>
                  <a:gd name="connsiteX587" fmla="*/ 790956 w 790956"/>
                  <a:gd name="connsiteY587" fmla="*/ 219980 h 452675"/>
                  <a:gd name="connsiteX588" fmla="*/ 790956 w 790956"/>
                  <a:gd name="connsiteY588" fmla="*/ 219980 h 452675"/>
                  <a:gd name="connsiteX589" fmla="*/ 790956 w 790956"/>
                  <a:gd name="connsiteY589" fmla="*/ 219980 h 452675"/>
                  <a:gd name="connsiteX590" fmla="*/ 790956 w 790956"/>
                  <a:gd name="connsiteY590" fmla="*/ 219980 h 452675"/>
                  <a:gd name="connsiteX591" fmla="*/ 790956 w 790956"/>
                  <a:gd name="connsiteY591" fmla="*/ 219980 h 452675"/>
                  <a:gd name="connsiteX592" fmla="*/ 790956 w 790956"/>
                  <a:gd name="connsiteY592" fmla="*/ 219980 h 452675"/>
                  <a:gd name="connsiteX593" fmla="*/ 790956 w 790956"/>
                  <a:gd name="connsiteY593" fmla="*/ 219980 h 452675"/>
                  <a:gd name="connsiteX594" fmla="*/ 790956 w 790956"/>
                  <a:gd name="connsiteY594" fmla="*/ 219980 h 452675"/>
                  <a:gd name="connsiteX595" fmla="*/ 790956 w 790956"/>
                  <a:gd name="connsiteY595" fmla="*/ 219980 h 452675"/>
                  <a:gd name="connsiteX596" fmla="*/ 790956 w 790956"/>
                  <a:gd name="connsiteY596" fmla="*/ 219980 h 452675"/>
                  <a:gd name="connsiteX597" fmla="*/ 790956 w 790956"/>
                  <a:gd name="connsiteY597" fmla="*/ 219980 h 452675"/>
                  <a:gd name="connsiteX598" fmla="*/ 790956 w 790956"/>
                  <a:gd name="connsiteY598" fmla="*/ 219980 h 452675"/>
                  <a:gd name="connsiteX599" fmla="*/ 790956 w 790956"/>
                  <a:gd name="connsiteY599" fmla="*/ 219980 h 452675"/>
                  <a:gd name="connsiteX600" fmla="*/ 790956 w 790956"/>
                  <a:gd name="connsiteY600" fmla="*/ 219980 h 452675"/>
                  <a:gd name="connsiteX601" fmla="*/ 790956 w 790956"/>
                  <a:gd name="connsiteY601" fmla="*/ 219980 h 452675"/>
                  <a:gd name="connsiteX602" fmla="*/ 790956 w 790956"/>
                  <a:gd name="connsiteY602" fmla="*/ 219980 h 452675"/>
                  <a:gd name="connsiteX603" fmla="*/ 790956 w 790956"/>
                  <a:gd name="connsiteY603" fmla="*/ 219980 h 452675"/>
                  <a:gd name="connsiteX604" fmla="*/ 790956 w 790956"/>
                  <a:gd name="connsiteY604" fmla="*/ 219980 h 452675"/>
                  <a:gd name="connsiteX605" fmla="*/ 790956 w 790956"/>
                  <a:gd name="connsiteY605" fmla="*/ 219980 h 452675"/>
                  <a:gd name="connsiteX606" fmla="*/ 790956 w 790956"/>
                  <a:gd name="connsiteY606" fmla="*/ 219980 h 452675"/>
                  <a:gd name="connsiteX607" fmla="*/ 790956 w 790956"/>
                  <a:gd name="connsiteY607" fmla="*/ 219980 h 452675"/>
                  <a:gd name="connsiteX608" fmla="*/ 790956 w 790956"/>
                  <a:gd name="connsiteY608" fmla="*/ 219980 h 452675"/>
                  <a:gd name="connsiteX609" fmla="*/ 790956 w 790956"/>
                  <a:gd name="connsiteY609" fmla="*/ 219980 h 452675"/>
                  <a:gd name="connsiteX610" fmla="*/ 790956 w 790956"/>
                  <a:gd name="connsiteY610" fmla="*/ 219980 h 452675"/>
                  <a:gd name="connsiteX611" fmla="*/ 790956 w 790956"/>
                  <a:gd name="connsiteY611" fmla="*/ 219980 h 452675"/>
                  <a:gd name="connsiteX612" fmla="*/ 790956 w 790956"/>
                  <a:gd name="connsiteY612" fmla="*/ 219980 h 452675"/>
                  <a:gd name="connsiteX613" fmla="*/ 790956 w 790956"/>
                  <a:gd name="connsiteY613" fmla="*/ 219980 h 452675"/>
                  <a:gd name="connsiteX614" fmla="*/ 790956 w 790956"/>
                  <a:gd name="connsiteY614" fmla="*/ 219980 h 452675"/>
                  <a:gd name="connsiteX615" fmla="*/ 790956 w 790956"/>
                  <a:gd name="connsiteY615" fmla="*/ 219980 h 452675"/>
                  <a:gd name="connsiteX616" fmla="*/ 790956 w 790956"/>
                  <a:gd name="connsiteY616" fmla="*/ 219980 h 452675"/>
                  <a:gd name="connsiteX617" fmla="*/ 790956 w 790956"/>
                  <a:gd name="connsiteY617" fmla="*/ 219980 h 452675"/>
                  <a:gd name="connsiteX618" fmla="*/ 790956 w 790956"/>
                  <a:gd name="connsiteY618" fmla="*/ 219980 h 452675"/>
                  <a:gd name="connsiteX619" fmla="*/ 790956 w 790956"/>
                  <a:gd name="connsiteY619" fmla="*/ 219980 h 452675"/>
                  <a:gd name="connsiteX620" fmla="*/ 790956 w 790956"/>
                  <a:gd name="connsiteY620" fmla="*/ 219980 h 452675"/>
                  <a:gd name="connsiteX621" fmla="*/ 790956 w 790956"/>
                  <a:gd name="connsiteY621" fmla="*/ 219980 h 452675"/>
                  <a:gd name="connsiteX622" fmla="*/ 790956 w 790956"/>
                  <a:gd name="connsiteY622" fmla="*/ 219980 h 452675"/>
                  <a:gd name="connsiteX623" fmla="*/ 790956 w 790956"/>
                  <a:gd name="connsiteY623" fmla="*/ 219980 h 452675"/>
                  <a:gd name="connsiteX624" fmla="*/ 790956 w 790956"/>
                  <a:gd name="connsiteY624" fmla="*/ 219980 h 452675"/>
                  <a:gd name="connsiteX625" fmla="*/ 790956 w 790956"/>
                  <a:gd name="connsiteY625" fmla="*/ 219980 h 452675"/>
                  <a:gd name="connsiteX626" fmla="*/ 790956 w 790956"/>
                  <a:gd name="connsiteY626" fmla="*/ 219980 h 452675"/>
                  <a:gd name="connsiteX627" fmla="*/ 790956 w 790956"/>
                  <a:gd name="connsiteY627" fmla="*/ 219980 h 452675"/>
                  <a:gd name="connsiteX628" fmla="*/ 790956 w 790956"/>
                  <a:gd name="connsiteY628" fmla="*/ 219980 h 452675"/>
                  <a:gd name="connsiteX629" fmla="*/ 790956 w 790956"/>
                  <a:gd name="connsiteY629" fmla="*/ 219980 h 452675"/>
                  <a:gd name="connsiteX630" fmla="*/ 790956 w 790956"/>
                  <a:gd name="connsiteY630" fmla="*/ 219980 h 452675"/>
                  <a:gd name="connsiteX631" fmla="*/ 790956 w 790956"/>
                  <a:gd name="connsiteY631" fmla="*/ 219980 h 452675"/>
                  <a:gd name="connsiteX632" fmla="*/ 790956 w 790956"/>
                  <a:gd name="connsiteY632" fmla="*/ 219980 h 452675"/>
                  <a:gd name="connsiteX633" fmla="*/ 790956 w 790956"/>
                  <a:gd name="connsiteY633" fmla="*/ 219980 h 452675"/>
                  <a:gd name="connsiteX634" fmla="*/ 790956 w 790956"/>
                  <a:gd name="connsiteY634" fmla="*/ 219980 h 452675"/>
                  <a:gd name="connsiteX635" fmla="*/ 790956 w 790956"/>
                  <a:gd name="connsiteY635" fmla="*/ 219980 h 452675"/>
                  <a:gd name="connsiteX636" fmla="*/ 790956 w 790956"/>
                  <a:gd name="connsiteY636" fmla="*/ 219980 h 452675"/>
                  <a:gd name="connsiteX637" fmla="*/ 790956 w 790956"/>
                  <a:gd name="connsiteY637" fmla="*/ 219980 h 452675"/>
                  <a:gd name="connsiteX638" fmla="*/ 790956 w 790956"/>
                  <a:gd name="connsiteY638" fmla="*/ 219980 h 452675"/>
                  <a:gd name="connsiteX639" fmla="*/ 790956 w 790956"/>
                  <a:gd name="connsiteY639" fmla="*/ 219980 h 452675"/>
                  <a:gd name="connsiteX640" fmla="*/ 790956 w 790956"/>
                  <a:gd name="connsiteY640" fmla="*/ 219980 h 452675"/>
                  <a:gd name="connsiteX641" fmla="*/ 790956 w 790956"/>
                  <a:gd name="connsiteY641" fmla="*/ 219980 h 452675"/>
                  <a:gd name="connsiteX642" fmla="*/ 790956 w 790956"/>
                  <a:gd name="connsiteY642" fmla="*/ 219980 h 452675"/>
                  <a:gd name="connsiteX643" fmla="*/ 790956 w 790956"/>
                  <a:gd name="connsiteY643" fmla="*/ 219980 h 452675"/>
                  <a:gd name="connsiteX644" fmla="*/ 790956 w 790956"/>
                  <a:gd name="connsiteY644" fmla="*/ 219980 h 452675"/>
                  <a:gd name="connsiteX645" fmla="*/ 790956 w 790956"/>
                  <a:gd name="connsiteY645" fmla="*/ 219980 h 452675"/>
                  <a:gd name="connsiteX646" fmla="*/ 790956 w 790956"/>
                  <a:gd name="connsiteY646" fmla="*/ 219980 h 452675"/>
                  <a:gd name="connsiteX647" fmla="*/ 790956 w 790956"/>
                  <a:gd name="connsiteY647" fmla="*/ 219980 h 452675"/>
                  <a:gd name="connsiteX648" fmla="*/ 790956 w 790956"/>
                  <a:gd name="connsiteY648" fmla="*/ 219980 h 452675"/>
                  <a:gd name="connsiteX649" fmla="*/ 790956 w 790956"/>
                  <a:gd name="connsiteY649" fmla="*/ 219980 h 452675"/>
                  <a:gd name="connsiteX650" fmla="*/ 790956 w 790956"/>
                  <a:gd name="connsiteY650" fmla="*/ 219980 h 452675"/>
                  <a:gd name="connsiteX651" fmla="*/ 790956 w 790956"/>
                  <a:gd name="connsiteY651" fmla="*/ 219980 h 452675"/>
                  <a:gd name="connsiteX652" fmla="*/ 790956 w 790956"/>
                  <a:gd name="connsiteY652" fmla="*/ 219980 h 452675"/>
                  <a:gd name="connsiteX653" fmla="*/ 790956 w 790956"/>
                  <a:gd name="connsiteY653" fmla="*/ 219980 h 452675"/>
                  <a:gd name="connsiteX654" fmla="*/ 790956 w 790956"/>
                  <a:gd name="connsiteY654" fmla="*/ 219980 h 452675"/>
                  <a:gd name="connsiteX655" fmla="*/ 790956 w 790956"/>
                  <a:gd name="connsiteY655" fmla="*/ 219980 h 452675"/>
                  <a:gd name="connsiteX656" fmla="*/ 790956 w 790956"/>
                  <a:gd name="connsiteY656" fmla="*/ 219980 h 452675"/>
                  <a:gd name="connsiteX657" fmla="*/ 790956 w 790956"/>
                  <a:gd name="connsiteY657" fmla="*/ 219980 h 452675"/>
                  <a:gd name="connsiteX658" fmla="*/ 790956 w 790956"/>
                  <a:gd name="connsiteY658" fmla="*/ 219980 h 452675"/>
                  <a:gd name="connsiteX659" fmla="*/ 790956 w 790956"/>
                  <a:gd name="connsiteY659" fmla="*/ 219980 h 452675"/>
                  <a:gd name="connsiteX660" fmla="*/ 790956 w 790956"/>
                  <a:gd name="connsiteY660" fmla="*/ 219980 h 452675"/>
                  <a:gd name="connsiteX661" fmla="*/ 790956 w 790956"/>
                  <a:gd name="connsiteY661" fmla="*/ 219980 h 452675"/>
                  <a:gd name="connsiteX662" fmla="*/ 790956 w 790956"/>
                  <a:gd name="connsiteY662" fmla="*/ 219980 h 452675"/>
                  <a:gd name="connsiteX663" fmla="*/ 790956 w 790956"/>
                  <a:gd name="connsiteY663" fmla="*/ 219980 h 452675"/>
                  <a:gd name="connsiteX664" fmla="*/ 790956 w 790956"/>
                  <a:gd name="connsiteY664" fmla="*/ 219980 h 452675"/>
                  <a:gd name="connsiteX665" fmla="*/ 790956 w 790956"/>
                  <a:gd name="connsiteY665" fmla="*/ 219980 h 452675"/>
                  <a:gd name="connsiteX666" fmla="*/ 790956 w 790956"/>
                  <a:gd name="connsiteY666" fmla="*/ 219980 h 452675"/>
                  <a:gd name="connsiteX667" fmla="*/ 790956 w 790956"/>
                  <a:gd name="connsiteY667" fmla="*/ 219980 h 452675"/>
                  <a:gd name="connsiteX668" fmla="*/ 790956 w 790956"/>
                  <a:gd name="connsiteY668" fmla="*/ 219980 h 452675"/>
                  <a:gd name="connsiteX669" fmla="*/ 790956 w 790956"/>
                  <a:gd name="connsiteY669" fmla="*/ 219980 h 452675"/>
                  <a:gd name="connsiteX670" fmla="*/ 790956 w 790956"/>
                  <a:gd name="connsiteY670" fmla="*/ 219980 h 452675"/>
                  <a:gd name="connsiteX671" fmla="*/ 790956 w 790956"/>
                  <a:gd name="connsiteY671" fmla="*/ 219980 h 452675"/>
                  <a:gd name="connsiteX672" fmla="*/ 790956 w 790956"/>
                  <a:gd name="connsiteY672" fmla="*/ 219980 h 452675"/>
                  <a:gd name="connsiteX673" fmla="*/ 790956 w 790956"/>
                  <a:gd name="connsiteY673" fmla="*/ 219980 h 452675"/>
                  <a:gd name="connsiteX674" fmla="*/ 790956 w 790956"/>
                  <a:gd name="connsiteY674" fmla="*/ 219980 h 452675"/>
                  <a:gd name="connsiteX675" fmla="*/ 790956 w 790956"/>
                  <a:gd name="connsiteY675" fmla="*/ 219980 h 452675"/>
                  <a:gd name="connsiteX676" fmla="*/ 790956 w 790956"/>
                  <a:gd name="connsiteY676" fmla="*/ 219980 h 452675"/>
                  <a:gd name="connsiteX677" fmla="*/ 790956 w 790956"/>
                  <a:gd name="connsiteY677" fmla="*/ 219980 h 452675"/>
                  <a:gd name="connsiteX678" fmla="*/ 790956 w 790956"/>
                  <a:gd name="connsiteY678" fmla="*/ 219980 h 452675"/>
                  <a:gd name="connsiteX679" fmla="*/ 790956 w 790956"/>
                  <a:gd name="connsiteY679" fmla="*/ 219980 h 452675"/>
                  <a:gd name="connsiteX680" fmla="*/ 790956 w 790956"/>
                  <a:gd name="connsiteY680" fmla="*/ 219980 h 452675"/>
                  <a:gd name="connsiteX681" fmla="*/ 790956 w 790956"/>
                  <a:gd name="connsiteY681" fmla="*/ 219980 h 452675"/>
                  <a:gd name="connsiteX682" fmla="*/ 790956 w 790956"/>
                  <a:gd name="connsiteY682" fmla="*/ 219980 h 452675"/>
                  <a:gd name="connsiteX683" fmla="*/ 790956 w 790956"/>
                  <a:gd name="connsiteY683" fmla="*/ 219980 h 452675"/>
                  <a:gd name="connsiteX684" fmla="*/ 790956 w 790956"/>
                  <a:gd name="connsiteY684" fmla="*/ 219980 h 452675"/>
                  <a:gd name="connsiteX685" fmla="*/ 790956 w 790956"/>
                  <a:gd name="connsiteY685" fmla="*/ 219980 h 452675"/>
                  <a:gd name="connsiteX686" fmla="*/ 790956 w 790956"/>
                  <a:gd name="connsiteY686" fmla="*/ 219980 h 452675"/>
                  <a:gd name="connsiteX687" fmla="*/ 790956 w 790956"/>
                  <a:gd name="connsiteY687" fmla="*/ 219980 h 452675"/>
                  <a:gd name="connsiteX688" fmla="*/ 790956 w 790956"/>
                  <a:gd name="connsiteY688" fmla="*/ 219980 h 452675"/>
                  <a:gd name="connsiteX689" fmla="*/ 790956 w 790956"/>
                  <a:gd name="connsiteY689" fmla="*/ 219980 h 452675"/>
                  <a:gd name="connsiteX690" fmla="*/ 790956 w 790956"/>
                  <a:gd name="connsiteY690" fmla="*/ 219980 h 452675"/>
                  <a:gd name="connsiteX691" fmla="*/ 790956 w 790956"/>
                  <a:gd name="connsiteY691" fmla="*/ 219980 h 452675"/>
                  <a:gd name="connsiteX692" fmla="*/ 790956 w 790956"/>
                  <a:gd name="connsiteY692" fmla="*/ 219980 h 452675"/>
                  <a:gd name="connsiteX693" fmla="*/ 790956 w 790956"/>
                  <a:gd name="connsiteY693" fmla="*/ 219980 h 452675"/>
                  <a:gd name="connsiteX694" fmla="*/ 790956 w 790956"/>
                  <a:gd name="connsiteY694" fmla="*/ 219980 h 452675"/>
                  <a:gd name="connsiteX695" fmla="*/ 790956 w 790956"/>
                  <a:gd name="connsiteY695" fmla="*/ 219980 h 452675"/>
                  <a:gd name="connsiteX696" fmla="*/ 790956 w 790956"/>
                  <a:gd name="connsiteY696" fmla="*/ 219980 h 452675"/>
                  <a:gd name="connsiteX697" fmla="*/ 790956 w 790956"/>
                  <a:gd name="connsiteY697" fmla="*/ 219980 h 452675"/>
                  <a:gd name="connsiteX698" fmla="*/ 790956 w 790956"/>
                  <a:gd name="connsiteY698" fmla="*/ 219980 h 452675"/>
                  <a:gd name="connsiteX699" fmla="*/ 790956 w 790956"/>
                  <a:gd name="connsiteY699" fmla="*/ 219980 h 452675"/>
                  <a:gd name="connsiteX700" fmla="*/ 790956 w 790956"/>
                  <a:gd name="connsiteY700" fmla="*/ 219980 h 452675"/>
                  <a:gd name="connsiteX701" fmla="*/ 790956 w 790956"/>
                  <a:gd name="connsiteY701" fmla="*/ 219980 h 452675"/>
                  <a:gd name="connsiteX702" fmla="*/ 790956 w 790956"/>
                  <a:gd name="connsiteY702" fmla="*/ 219980 h 452675"/>
                  <a:gd name="connsiteX703" fmla="*/ 790956 w 790956"/>
                  <a:gd name="connsiteY703" fmla="*/ 219980 h 452675"/>
                  <a:gd name="connsiteX704" fmla="*/ 790956 w 790956"/>
                  <a:gd name="connsiteY704" fmla="*/ 219980 h 452675"/>
                  <a:gd name="connsiteX705" fmla="*/ 790956 w 790956"/>
                  <a:gd name="connsiteY705" fmla="*/ 219980 h 452675"/>
                  <a:gd name="connsiteX706" fmla="*/ 790956 w 790956"/>
                  <a:gd name="connsiteY706" fmla="*/ 219980 h 452675"/>
                  <a:gd name="connsiteX707" fmla="*/ 790956 w 790956"/>
                  <a:gd name="connsiteY707" fmla="*/ 219980 h 452675"/>
                  <a:gd name="connsiteX708" fmla="*/ 790956 w 790956"/>
                  <a:gd name="connsiteY708" fmla="*/ 219980 h 452675"/>
                  <a:gd name="connsiteX709" fmla="*/ 790956 w 790956"/>
                  <a:gd name="connsiteY709" fmla="*/ 219980 h 452675"/>
                  <a:gd name="connsiteX710" fmla="*/ 790956 w 790956"/>
                  <a:gd name="connsiteY710" fmla="*/ 219980 h 452675"/>
                  <a:gd name="connsiteX711" fmla="*/ 790956 w 790956"/>
                  <a:gd name="connsiteY711" fmla="*/ 219980 h 452675"/>
                  <a:gd name="connsiteX712" fmla="*/ 790956 w 790956"/>
                  <a:gd name="connsiteY712" fmla="*/ 219980 h 452675"/>
                  <a:gd name="connsiteX713" fmla="*/ 790956 w 790956"/>
                  <a:gd name="connsiteY713" fmla="*/ 219980 h 452675"/>
                  <a:gd name="connsiteX714" fmla="*/ 790956 w 790956"/>
                  <a:gd name="connsiteY714" fmla="*/ 219980 h 452675"/>
                  <a:gd name="connsiteX715" fmla="*/ 790956 w 790956"/>
                  <a:gd name="connsiteY715" fmla="*/ 219980 h 452675"/>
                  <a:gd name="connsiteX716" fmla="*/ 790956 w 790956"/>
                  <a:gd name="connsiteY716" fmla="*/ 219980 h 452675"/>
                  <a:gd name="connsiteX717" fmla="*/ 790956 w 790956"/>
                  <a:gd name="connsiteY717" fmla="*/ 219980 h 452675"/>
                  <a:gd name="connsiteX718" fmla="*/ 790956 w 790956"/>
                  <a:gd name="connsiteY718" fmla="*/ 219980 h 452675"/>
                  <a:gd name="connsiteX719" fmla="*/ 790956 w 790956"/>
                  <a:gd name="connsiteY719" fmla="*/ 219980 h 452675"/>
                  <a:gd name="connsiteX720" fmla="*/ 790956 w 790956"/>
                  <a:gd name="connsiteY720" fmla="*/ 219980 h 452675"/>
                  <a:gd name="connsiteX721" fmla="*/ 790956 w 790956"/>
                  <a:gd name="connsiteY721" fmla="*/ 219980 h 452675"/>
                  <a:gd name="connsiteX722" fmla="*/ 790956 w 790956"/>
                  <a:gd name="connsiteY722" fmla="*/ 219980 h 452675"/>
                  <a:gd name="connsiteX723" fmla="*/ 790956 w 790956"/>
                  <a:gd name="connsiteY723" fmla="*/ 219980 h 452675"/>
                  <a:gd name="connsiteX724" fmla="*/ 790956 w 790956"/>
                  <a:gd name="connsiteY724" fmla="*/ 219980 h 452675"/>
                  <a:gd name="connsiteX725" fmla="*/ 790956 w 790956"/>
                  <a:gd name="connsiteY725" fmla="*/ 220075 h 452675"/>
                  <a:gd name="connsiteX726" fmla="*/ 790956 w 790956"/>
                  <a:gd name="connsiteY726" fmla="*/ 220075 h 452675"/>
                  <a:gd name="connsiteX727" fmla="*/ 790956 w 790956"/>
                  <a:gd name="connsiteY727" fmla="*/ 220075 h 452675"/>
                  <a:gd name="connsiteX728" fmla="*/ 790956 w 790956"/>
                  <a:gd name="connsiteY728" fmla="*/ 220075 h 452675"/>
                  <a:gd name="connsiteX729" fmla="*/ 790956 w 790956"/>
                  <a:gd name="connsiteY729" fmla="*/ 220075 h 452675"/>
                  <a:gd name="connsiteX730" fmla="*/ 790956 w 790956"/>
                  <a:gd name="connsiteY730" fmla="*/ 220075 h 452675"/>
                  <a:gd name="connsiteX731" fmla="*/ 790956 w 790956"/>
                  <a:gd name="connsiteY731" fmla="*/ 220075 h 452675"/>
                  <a:gd name="connsiteX732" fmla="*/ 790956 w 790956"/>
                  <a:gd name="connsiteY732" fmla="*/ 220075 h 452675"/>
                  <a:gd name="connsiteX733" fmla="*/ 790956 w 790956"/>
                  <a:gd name="connsiteY733" fmla="*/ 220075 h 452675"/>
                  <a:gd name="connsiteX734" fmla="*/ 790956 w 790956"/>
                  <a:gd name="connsiteY734" fmla="*/ 220075 h 452675"/>
                  <a:gd name="connsiteX735" fmla="*/ 790956 w 790956"/>
                  <a:gd name="connsiteY735" fmla="*/ 220075 h 452675"/>
                  <a:gd name="connsiteX736" fmla="*/ 790956 w 790956"/>
                  <a:gd name="connsiteY736" fmla="*/ 220075 h 452675"/>
                  <a:gd name="connsiteX737" fmla="*/ 790956 w 790956"/>
                  <a:gd name="connsiteY737" fmla="*/ 220075 h 452675"/>
                  <a:gd name="connsiteX738" fmla="*/ 790956 w 790956"/>
                  <a:gd name="connsiteY738" fmla="*/ 220075 h 452675"/>
                  <a:gd name="connsiteX739" fmla="*/ 790956 w 790956"/>
                  <a:gd name="connsiteY739" fmla="*/ 220075 h 452675"/>
                  <a:gd name="connsiteX740" fmla="*/ 790956 w 790956"/>
                  <a:gd name="connsiteY740" fmla="*/ 220075 h 452675"/>
                  <a:gd name="connsiteX741" fmla="*/ 790956 w 790956"/>
                  <a:gd name="connsiteY741" fmla="*/ 220075 h 452675"/>
                  <a:gd name="connsiteX742" fmla="*/ 790956 w 790956"/>
                  <a:gd name="connsiteY742" fmla="*/ 220075 h 452675"/>
                  <a:gd name="connsiteX743" fmla="*/ 790956 w 790956"/>
                  <a:gd name="connsiteY743" fmla="*/ 220075 h 452675"/>
                  <a:gd name="connsiteX744" fmla="*/ 790956 w 790956"/>
                  <a:gd name="connsiteY744" fmla="*/ 220075 h 452675"/>
                  <a:gd name="connsiteX745" fmla="*/ 790956 w 790956"/>
                  <a:gd name="connsiteY745" fmla="*/ 220075 h 452675"/>
                  <a:gd name="connsiteX746" fmla="*/ 790956 w 790956"/>
                  <a:gd name="connsiteY746" fmla="*/ 220075 h 452675"/>
                  <a:gd name="connsiteX747" fmla="*/ 790956 w 790956"/>
                  <a:gd name="connsiteY747" fmla="*/ 220075 h 452675"/>
                  <a:gd name="connsiteX748" fmla="*/ 790956 w 790956"/>
                  <a:gd name="connsiteY748" fmla="*/ 220075 h 452675"/>
                  <a:gd name="connsiteX749" fmla="*/ 790956 w 790956"/>
                  <a:gd name="connsiteY749" fmla="*/ 220075 h 452675"/>
                  <a:gd name="connsiteX750" fmla="*/ 790956 w 790956"/>
                  <a:gd name="connsiteY750" fmla="*/ 220075 h 452675"/>
                  <a:gd name="connsiteX751" fmla="*/ 790956 w 790956"/>
                  <a:gd name="connsiteY751" fmla="*/ 220075 h 452675"/>
                  <a:gd name="connsiteX752" fmla="*/ 790956 w 790956"/>
                  <a:gd name="connsiteY752" fmla="*/ 220075 h 452675"/>
                  <a:gd name="connsiteX753" fmla="*/ 790956 w 790956"/>
                  <a:gd name="connsiteY753" fmla="*/ 220075 h 452675"/>
                  <a:gd name="connsiteX754" fmla="*/ 790956 w 790956"/>
                  <a:gd name="connsiteY754" fmla="*/ 220075 h 452675"/>
                  <a:gd name="connsiteX755" fmla="*/ 790956 w 790956"/>
                  <a:gd name="connsiteY755" fmla="*/ 220075 h 452675"/>
                  <a:gd name="connsiteX756" fmla="*/ 790956 w 790956"/>
                  <a:gd name="connsiteY756" fmla="*/ 220075 h 452675"/>
                  <a:gd name="connsiteX757" fmla="*/ 790956 w 790956"/>
                  <a:gd name="connsiteY757" fmla="*/ 220075 h 452675"/>
                  <a:gd name="connsiteX758" fmla="*/ 790956 w 790956"/>
                  <a:gd name="connsiteY758" fmla="*/ 220075 h 452675"/>
                  <a:gd name="connsiteX759" fmla="*/ 790956 w 790956"/>
                  <a:gd name="connsiteY759" fmla="*/ 220075 h 452675"/>
                  <a:gd name="connsiteX760" fmla="*/ 790956 w 790956"/>
                  <a:gd name="connsiteY760" fmla="*/ 220075 h 452675"/>
                  <a:gd name="connsiteX761" fmla="*/ 790956 w 790956"/>
                  <a:gd name="connsiteY761" fmla="*/ 220075 h 452675"/>
                  <a:gd name="connsiteX762" fmla="*/ 790956 w 790956"/>
                  <a:gd name="connsiteY762" fmla="*/ 220075 h 452675"/>
                  <a:gd name="connsiteX763" fmla="*/ 790956 w 790956"/>
                  <a:gd name="connsiteY763" fmla="*/ 220075 h 452675"/>
                  <a:gd name="connsiteX764" fmla="*/ 790956 w 790956"/>
                  <a:gd name="connsiteY764" fmla="*/ 220075 h 452675"/>
                  <a:gd name="connsiteX765" fmla="*/ 790956 w 790956"/>
                  <a:gd name="connsiteY765" fmla="*/ 220075 h 452675"/>
                  <a:gd name="connsiteX766" fmla="*/ 790956 w 790956"/>
                  <a:gd name="connsiteY766" fmla="*/ 220075 h 452675"/>
                  <a:gd name="connsiteX767" fmla="*/ 790956 w 790956"/>
                  <a:gd name="connsiteY767" fmla="*/ 220075 h 452675"/>
                  <a:gd name="connsiteX768" fmla="*/ 790956 w 790956"/>
                  <a:gd name="connsiteY768" fmla="*/ 220075 h 452675"/>
                  <a:gd name="connsiteX769" fmla="*/ 790956 w 790956"/>
                  <a:gd name="connsiteY769" fmla="*/ 220075 h 452675"/>
                  <a:gd name="connsiteX770" fmla="*/ 790956 w 790956"/>
                  <a:gd name="connsiteY770" fmla="*/ 220075 h 452675"/>
                  <a:gd name="connsiteX771" fmla="*/ 790956 w 790956"/>
                  <a:gd name="connsiteY771" fmla="*/ 220075 h 452675"/>
                  <a:gd name="connsiteX772" fmla="*/ 790956 w 790956"/>
                  <a:gd name="connsiteY772" fmla="*/ 220266 h 452675"/>
                  <a:gd name="connsiteX773" fmla="*/ 790956 w 790956"/>
                  <a:gd name="connsiteY773" fmla="*/ 220266 h 452675"/>
                  <a:gd name="connsiteX774" fmla="*/ 790956 w 790956"/>
                  <a:gd name="connsiteY774" fmla="*/ 220266 h 452675"/>
                  <a:gd name="connsiteX775" fmla="*/ 790956 w 790956"/>
                  <a:gd name="connsiteY775" fmla="*/ 220266 h 452675"/>
                  <a:gd name="connsiteX776" fmla="*/ 790956 w 790956"/>
                  <a:gd name="connsiteY776" fmla="*/ 220361 h 452675"/>
                  <a:gd name="connsiteX777" fmla="*/ 790956 w 790956"/>
                  <a:gd name="connsiteY777" fmla="*/ 220361 h 452675"/>
                  <a:gd name="connsiteX778" fmla="*/ 790956 w 790956"/>
                  <a:gd name="connsiteY778" fmla="*/ 220361 h 452675"/>
                  <a:gd name="connsiteX779" fmla="*/ 790956 w 790956"/>
                  <a:gd name="connsiteY779" fmla="*/ 220361 h 452675"/>
                  <a:gd name="connsiteX780" fmla="*/ 790956 w 790956"/>
                  <a:gd name="connsiteY780" fmla="*/ 220361 h 452675"/>
                  <a:gd name="connsiteX781" fmla="*/ 790956 w 790956"/>
                  <a:gd name="connsiteY781" fmla="*/ 220361 h 452675"/>
                  <a:gd name="connsiteX782" fmla="*/ 790956 w 790956"/>
                  <a:gd name="connsiteY782" fmla="*/ 220456 h 452675"/>
                  <a:gd name="connsiteX783" fmla="*/ 790956 w 790956"/>
                  <a:gd name="connsiteY783" fmla="*/ 220456 h 452675"/>
                  <a:gd name="connsiteX784" fmla="*/ 790956 w 790956"/>
                  <a:gd name="connsiteY784" fmla="*/ 220456 h 452675"/>
                  <a:gd name="connsiteX785" fmla="*/ 790956 w 790956"/>
                  <a:gd name="connsiteY785" fmla="*/ 220456 h 452675"/>
                  <a:gd name="connsiteX786" fmla="*/ 790956 w 790956"/>
                  <a:gd name="connsiteY786" fmla="*/ 220456 h 452675"/>
                  <a:gd name="connsiteX787" fmla="*/ 790956 w 790956"/>
                  <a:gd name="connsiteY787" fmla="*/ 220456 h 452675"/>
                  <a:gd name="connsiteX788" fmla="*/ 790956 w 790956"/>
                  <a:gd name="connsiteY788" fmla="*/ 220456 h 452675"/>
                  <a:gd name="connsiteX789" fmla="*/ 790956 w 790956"/>
                  <a:gd name="connsiteY789" fmla="*/ 220456 h 452675"/>
                  <a:gd name="connsiteX790" fmla="*/ 790956 w 790956"/>
                  <a:gd name="connsiteY790" fmla="*/ 220456 h 452675"/>
                  <a:gd name="connsiteX791" fmla="*/ 790956 w 790956"/>
                  <a:gd name="connsiteY791" fmla="*/ 220456 h 452675"/>
                  <a:gd name="connsiteX792" fmla="*/ 790956 w 790956"/>
                  <a:gd name="connsiteY792" fmla="*/ 220647 h 452675"/>
                  <a:gd name="connsiteX793" fmla="*/ 790956 w 790956"/>
                  <a:gd name="connsiteY793" fmla="*/ 220647 h 452675"/>
                  <a:gd name="connsiteX794" fmla="*/ 790956 w 790956"/>
                  <a:gd name="connsiteY794" fmla="*/ 220647 h 452675"/>
                  <a:gd name="connsiteX795" fmla="*/ 790956 w 790956"/>
                  <a:gd name="connsiteY795" fmla="*/ 220647 h 452675"/>
                  <a:gd name="connsiteX796" fmla="*/ 790480 w 790956"/>
                  <a:gd name="connsiteY796" fmla="*/ 221599 h 452675"/>
                  <a:gd name="connsiteX797" fmla="*/ 790480 w 790956"/>
                  <a:gd name="connsiteY797" fmla="*/ 221599 h 452675"/>
                  <a:gd name="connsiteX798" fmla="*/ 787813 w 790956"/>
                  <a:gd name="connsiteY798" fmla="*/ 225314 h 452675"/>
                  <a:gd name="connsiteX799" fmla="*/ 787813 w 790956"/>
                  <a:gd name="connsiteY799" fmla="*/ 225314 h 452675"/>
                  <a:gd name="connsiteX800" fmla="*/ 787813 w 790956"/>
                  <a:gd name="connsiteY800" fmla="*/ 225314 h 452675"/>
                  <a:gd name="connsiteX801" fmla="*/ 787813 w 790956"/>
                  <a:gd name="connsiteY801" fmla="*/ 225314 h 452675"/>
                  <a:gd name="connsiteX802" fmla="*/ 787813 w 790956"/>
                  <a:gd name="connsiteY802" fmla="*/ 225314 h 452675"/>
                  <a:gd name="connsiteX803" fmla="*/ 787813 w 790956"/>
                  <a:gd name="connsiteY803" fmla="*/ 225314 h 452675"/>
                  <a:gd name="connsiteX804" fmla="*/ 787813 w 790956"/>
                  <a:gd name="connsiteY804" fmla="*/ 225314 h 452675"/>
                  <a:gd name="connsiteX805" fmla="*/ 787622 w 790956"/>
                  <a:gd name="connsiteY805" fmla="*/ 225504 h 452675"/>
                  <a:gd name="connsiteX806" fmla="*/ 787622 w 790956"/>
                  <a:gd name="connsiteY806" fmla="*/ 225504 h 452675"/>
                  <a:gd name="connsiteX807" fmla="*/ 787622 w 790956"/>
                  <a:gd name="connsiteY807" fmla="*/ 225504 h 452675"/>
                  <a:gd name="connsiteX808" fmla="*/ 787622 w 790956"/>
                  <a:gd name="connsiteY808" fmla="*/ 225504 h 452675"/>
                  <a:gd name="connsiteX809" fmla="*/ 787622 w 790956"/>
                  <a:gd name="connsiteY809" fmla="*/ 225504 h 452675"/>
                  <a:gd name="connsiteX810" fmla="*/ 787622 w 790956"/>
                  <a:gd name="connsiteY810" fmla="*/ 225504 h 452675"/>
                  <a:gd name="connsiteX811" fmla="*/ 787622 w 790956"/>
                  <a:gd name="connsiteY811" fmla="*/ 225504 h 452675"/>
                  <a:gd name="connsiteX812" fmla="*/ 787527 w 790956"/>
                  <a:gd name="connsiteY812" fmla="*/ 225504 h 452675"/>
                  <a:gd name="connsiteX813" fmla="*/ 787527 w 790956"/>
                  <a:gd name="connsiteY813" fmla="*/ 225600 h 452675"/>
                  <a:gd name="connsiteX814" fmla="*/ 787527 w 790956"/>
                  <a:gd name="connsiteY814" fmla="*/ 225600 h 452675"/>
                  <a:gd name="connsiteX815" fmla="*/ 787527 w 790956"/>
                  <a:gd name="connsiteY815" fmla="*/ 225600 h 452675"/>
                  <a:gd name="connsiteX816" fmla="*/ 787527 w 790956"/>
                  <a:gd name="connsiteY816" fmla="*/ 225600 h 452675"/>
                  <a:gd name="connsiteX817" fmla="*/ 787527 w 790956"/>
                  <a:gd name="connsiteY817" fmla="*/ 225600 h 452675"/>
                  <a:gd name="connsiteX818" fmla="*/ 787527 w 790956"/>
                  <a:gd name="connsiteY818" fmla="*/ 225600 h 452675"/>
                  <a:gd name="connsiteX819" fmla="*/ 787527 w 790956"/>
                  <a:gd name="connsiteY819" fmla="*/ 225600 h 452675"/>
                  <a:gd name="connsiteX820" fmla="*/ 787527 w 790956"/>
                  <a:gd name="connsiteY820" fmla="*/ 225600 h 452675"/>
                  <a:gd name="connsiteX821" fmla="*/ 787527 w 790956"/>
                  <a:gd name="connsiteY821" fmla="*/ 225600 h 452675"/>
                  <a:gd name="connsiteX822" fmla="*/ 787527 w 790956"/>
                  <a:gd name="connsiteY822" fmla="*/ 225600 h 452675"/>
                  <a:gd name="connsiteX823" fmla="*/ 787527 w 790956"/>
                  <a:gd name="connsiteY823" fmla="*/ 225600 h 452675"/>
                  <a:gd name="connsiteX824" fmla="*/ 787527 w 790956"/>
                  <a:gd name="connsiteY824" fmla="*/ 225600 h 452675"/>
                  <a:gd name="connsiteX825" fmla="*/ 787527 w 790956"/>
                  <a:gd name="connsiteY825" fmla="*/ 225600 h 452675"/>
                  <a:gd name="connsiteX826" fmla="*/ 787527 w 790956"/>
                  <a:gd name="connsiteY826" fmla="*/ 225600 h 452675"/>
                  <a:gd name="connsiteX827" fmla="*/ 787527 w 790956"/>
                  <a:gd name="connsiteY827" fmla="*/ 225600 h 452675"/>
                  <a:gd name="connsiteX828" fmla="*/ 787527 w 790956"/>
                  <a:gd name="connsiteY828" fmla="*/ 225600 h 452675"/>
                  <a:gd name="connsiteX829" fmla="*/ 787527 w 790956"/>
                  <a:gd name="connsiteY829" fmla="*/ 225600 h 452675"/>
                  <a:gd name="connsiteX830" fmla="*/ 787527 w 790956"/>
                  <a:gd name="connsiteY830" fmla="*/ 225600 h 452675"/>
                  <a:gd name="connsiteX831" fmla="*/ 787527 w 790956"/>
                  <a:gd name="connsiteY831" fmla="*/ 225600 h 452675"/>
                  <a:gd name="connsiteX832" fmla="*/ 787527 w 790956"/>
                  <a:gd name="connsiteY832" fmla="*/ 225600 h 452675"/>
                  <a:gd name="connsiteX833" fmla="*/ 787527 w 790956"/>
                  <a:gd name="connsiteY833" fmla="*/ 225600 h 452675"/>
                  <a:gd name="connsiteX834" fmla="*/ 787527 w 790956"/>
                  <a:gd name="connsiteY834" fmla="*/ 225600 h 452675"/>
                  <a:gd name="connsiteX835" fmla="*/ 787527 w 790956"/>
                  <a:gd name="connsiteY835" fmla="*/ 225600 h 452675"/>
                  <a:gd name="connsiteX836" fmla="*/ 787527 w 790956"/>
                  <a:gd name="connsiteY836" fmla="*/ 225600 h 452675"/>
                  <a:gd name="connsiteX837" fmla="*/ 787527 w 790956"/>
                  <a:gd name="connsiteY837" fmla="*/ 225600 h 452675"/>
                  <a:gd name="connsiteX838" fmla="*/ 787527 w 790956"/>
                  <a:gd name="connsiteY838" fmla="*/ 225600 h 452675"/>
                  <a:gd name="connsiteX839" fmla="*/ 787527 w 790956"/>
                  <a:gd name="connsiteY839" fmla="*/ 225600 h 452675"/>
                  <a:gd name="connsiteX840" fmla="*/ 787527 w 790956"/>
                  <a:gd name="connsiteY840" fmla="*/ 225600 h 452675"/>
                  <a:gd name="connsiteX841" fmla="*/ 787527 w 790956"/>
                  <a:gd name="connsiteY841" fmla="*/ 225600 h 452675"/>
                  <a:gd name="connsiteX842" fmla="*/ 787527 w 790956"/>
                  <a:gd name="connsiteY842" fmla="*/ 225600 h 452675"/>
                  <a:gd name="connsiteX843" fmla="*/ 787527 w 790956"/>
                  <a:gd name="connsiteY843" fmla="*/ 225600 h 452675"/>
                  <a:gd name="connsiteX844" fmla="*/ 787527 w 790956"/>
                  <a:gd name="connsiteY844" fmla="*/ 225600 h 452675"/>
                  <a:gd name="connsiteX845" fmla="*/ 787527 w 790956"/>
                  <a:gd name="connsiteY845" fmla="*/ 225600 h 452675"/>
                  <a:gd name="connsiteX846" fmla="*/ 787527 w 790956"/>
                  <a:gd name="connsiteY846" fmla="*/ 225600 h 452675"/>
                  <a:gd name="connsiteX847" fmla="*/ 787527 w 790956"/>
                  <a:gd name="connsiteY847" fmla="*/ 225600 h 452675"/>
                  <a:gd name="connsiteX848" fmla="*/ 787527 w 790956"/>
                  <a:gd name="connsiteY848" fmla="*/ 225600 h 452675"/>
                  <a:gd name="connsiteX849" fmla="*/ 787527 w 790956"/>
                  <a:gd name="connsiteY849" fmla="*/ 225600 h 452675"/>
                  <a:gd name="connsiteX850" fmla="*/ 787527 w 790956"/>
                  <a:gd name="connsiteY850" fmla="*/ 225600 h 452675"/>
                  <a:gd name="connsiteX851" fmla="*/ 787527 w 790956"/>
                  <a:gd name="connsiteY851" fmla="*/ 225600 h 452675"/>
                  <a:gd name="connsiteX852" fmla="*/ 787527 w 790956"/>
                  <a:gd name="connsiteY852" fmla="*/ 225600 h 452675"/>
                  <a:gd name="connsiteX853" fmla="*/ 787527 w 790956"/>
                  <a:gd name="connsiteY853" fmla="*/ 225600 h 452675"/>
                  <a:gd name="connsiteX854" fmla="*/ 787527 w 790956"/>
                  <a:gd name="connsiteY854" fmla="*/ 225600 h 452675"/>
                  <a:gd name="connsiteX855" fmla="*/ 787527 w 790956"/>
                  <a:gd name="connsiteY855" fmla="*/ 225600 h 452675"/>
                  <a:gd name="connsiteX856" fmla="*/ 787527 w 790956"/>
                  <a:gd name="connsiteY856" fmla="*/ 225600 h 452675"/>
                  <a:gd name="connsiteX857" fmla="*/ 787527 w 790956"/>
                  <a:gd name="connsiteY857" fmla="*/ 225600 h 452675"/>
                  <a:gd name="connsiteX858" fmla="*/ 585026 w 790956"/>
                  <a:gd name="connsiteY858" fmla="*/ 428101 h 452675"/>
                  <a:gd name="connsiteX859" fmla="*/ 568166 w 790956"/>
                  <a:gd name="connsiteY859" fmla="*/ 435054 h 452675"/>
                  <a:gd name="connsiteX860" fmla="*/ 555498 w 790956"/>
                  <a:gd name="connsiteY860" fmla="*/ 338757 h 452675"/>
                  <a:gd name="connsiteX861" fmla="*/ 378238 w 790956"/>
                  <a:gd name="connsiteY861" fmla="*/ 338757 h 452675"/>
                  <a:gd name="connsiteX862" fmla="*/ 354425 w 790956"/>
                  <a:gd name="connsiteY862" fmla="*/ 314944 h 452675"/>
                  <a:gd name="connsiteX863" fmla="*/ 378238 w 790956"/>
                  <a:gd name="connsiteY863" fmla="*/ 291132 h 452675"/>
                  <a:gd name="connsiteX864" fmla="*/ 555498 w 790956"/>
                  <a:gd name="connsiteY864" fmla="*/ 291132 h 452675"/>
                  <a:gd name="connsiteX865" fmla="*/ 579311 w 790956"/>
                  <a:gd name="connsiteY865" fmla="*/ 314944 h 452675"/>
                  <a:gd name="connsiteX866" fmla="*/ 555498 w 790956"/>
                  <a:gd name="connsiteY866" fmla="*/ 338757 h 452675"/>
                  <a:gd name="connsiteX867" fmla="*/ 644080 w 790956"/>
                  <a:gd name="connsiteY867" fmla="*/ 250174 h 452675"/>
                  <a:gd name="connsiteX868" fmla="*/ 150400 w 790956"/>
                  <a:gd name="connsiteY868" fmla="*/ 250174 h 452675"/>
                  <a:gd name="connsiteX869" fmla="*/ 126587 w 790956"/>
                  <a:gd name="connsiteY869" fmla="*/ 226362 h 452675"/>
                  <a:gd name="connsiteX870" fmla="*/ 150400 w 790956"/>
                  <a:gd name="connsiteY870" fmla="*/ 202549 h 452675"/>
                  <a:gd name="connsiteX871" fmla="*/ 644080 w 790956"/>
                  <a:gd name="connsiteY871" fmla="*/ 202549 h 452675"/>
                  <a:gd name="connsiteX872" fmla="*/ 667893 w 790956"/>
                  <a:gd name="connsiteY872" fmla="*/ 226362 h 452675"/>
                  <a:gd name="connsiteX873" fmla="*/ 644080 w 790956"/>
                  <a:gd name="connsiteY873" fmla="*/ 250174 h 452675"/>
                  <a:gd name="connsiteX874" fmla="*/ 61817 w 790956"/>
                  <a:gd name="connsiteY874" fmla="*/ 250174 h 452675"/>
                  <a:gd name="connsiteX875" fmla="*/ 23813 w 790956"/>
                  <a:gd name="connsiteY875" fmla="*/ 250174 h 452675"/>
                  <a:gd name="connsiteX876" fmla="*/ 0 w 790956"/>
                  <a:gd name="connsiteY876" fmla="*/ 226362 h 452675"/>
                  <a:gd name="connsiteX877" fmla="*/ 23813 w 790956"/>
                  <a:gd name="connsiteY877" fmla="*/ 202549 h 452675"/>
                  <a:gd name="connsiteX878" fmla="*/ 61817 w 790956"/>
                  <a:gd name="connsiteY878" fmla="*/ 202549 h 452675"/>
                  <a:gd name="connsiteX879" fmla="*/ 85630 w 790956"/>
                  <a:gd name="connsiteY879" fmla="*/ 226362 h 452675"/>
                  <a:gd name="connsiteX880" fmla="*/ 61817 w 790956"/>
                  <a:gd name="connsiteY880" fmla="*/ 250174 h 452675"/>
                  <a:gd name="connsiteX881" fmla="*/ 555498 w 790956"/>
                  <a:gd name="connsiteY881" fmla="*/ 161592 h 452675"/>
                  <a:gd name="connsiteX882" fmla="*/ 441579 w 790956"/>
                  <a:gd name="connsiteY882" fmla="*/ 161592 h 452675"/>
                  <a:gd name="connsiteX883" fmla="*/ 417767 w 790956"/>
                  <a:gd name="connsiteY883" fmla="*/ 137779 h 452675"/>
                  <a:gd name="connsiteX884" fmla="*/ 441579 w 790956"/>
                  <a:gd name="connsiteY884" fmla="*/ 113967 h 452675"/>
                  <a:gd name="connsiteX885" fmla="*/ 555498 w 790956"/>
                  <a:gd name="connsiteY885" fmla="*/ 113967 h 452675"/>
                  <a:gd name="connsiteX886" fmla="*/ 579311 w 790956"/>
                  <a:gd name="connsiteY886" fmla="*/ 137779 h 452675"/>
                  <a:gd name="connsiteX887" fmla="*/ 555498 w 790956"/>
                  <a:gd name="connsiteY887" fmla="*/ 161592 h 452675"/>
                  <a:gd name="connsiteX888" fmla="*/ 352901 w 790956"/>
                  <a:gd name="connsiteY888" fmla="*/ 161592 h 452675"/>
                  <a:gd name="connsiteX889" fmla="*/ 314896 w 790956"/>
                  <a:gd name="connsiteY889" fmla="*/ 161592 h 452675"/>
                  <a:gd name="connsiteX890" fmla="*/ 291084 w 790956"/>
                  <a:gd name="connsiteY890" fmla="*/ 137779 h 452675"/>
                  <a:gd name="connsiteX891" fmla="*/ 314896 w 790956"/>
                  <a:gd name="connsiteY891" fmla="*/ 113967 h 452675"/>
                  <a:gd name="connsiteX892" fmla="*/ 352901 w 790956"/>
                  <a:gd name="connsiteY892" fmla="*/ 113967 h 452675"/>
                  <a:gd name="connsiteX893" fmla="*/ 376714 w 790956"/>
                  <a:gd name="connsiteY893" fmla="*/ 137779 h 452675"/>
                  <a:gd name="connsiteX894" fmla="*/ 352901 w 790956"/>
                  <a:gd name="connsiteY894" fmla="*/ 161592 h 4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</a:cxnLst>
                <a:rect l="l" t="t" r="r" b="b"/>
                <a:pathLst>
                  <a:path w="790956" h="452675">
                    <a:moveTo>
                      <a:pt x="568166" y="452676"/>
                    </a:moveTo>
                    <a:cubicBezTo>
                      <a:pt x="562070" y="452676"/>
                      <a:pt x="555974" y="450390"/>
                      <a:pt x="551307" y="445722"/>
                    </a:cubicBezTo>
                    <a:cubicBezTo>
                      <a:pt x="541972" y="436388"/>
                      <a:pt x="541972" y="421338"/>
                      <a:pt x="551307" y="412004"/>
                    </a:cubicBezTo>
                    <a:lnTo>
                      <a:pt x="736949" y="226362"/>
                    </a:lnTo>
                    <a:lnTo>
                      <a:pt x="551307" y="40719"/>
                    </a:lnTo>
                    <a:cubicBezTo>
                      <a:pt x="541972" y="31385"/>
                      <a:pt x="541972" y="16335"/>
                      <a:pt x="551307" y="7001"/>
                    </a:cubicBezTo>
                    <a:cubicBezTo>
                      <a:pt x="560642" y="-2334"/>
                      <a:pt x="575691" y="-2334"/>
                      <a:pt x="585026" y="7001"/>
                    </a:cubicBezTo>
                    <a:lnTo>
                      <a:pt x="787527" y="209502"/>
                    </a:ln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98"/>
                      <a:pt x="787622" y="209598"/>
                    </a:cubicBezTo>
                    <a:lnTo>
                      <a:pt x="787622" y="209598"/>
                    </a:lnTo>
                    <a:cubicBezTo>
                      <a:pt x="787622" y="209598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788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8861" y="211026"/>
                      <a:pt x="789718" y="212265"/>
                      <a:pt x="790480" y="213598"/>
                    </a:cubicBezTo>
                    <a:lnTo>
                      <a:pt x="790480" y="213598"/>
                    </a:lnTo>
                    <a:cubicBezTo>
                      <a:pt x="790480" y="213598"/>
                      <a:pt x="790861" y="214265"/>
                      <a:pt x="790956" y="214551"/>
                    </a:cubicBezTo>
                    <a:lnTo>
                      <a:pt x="790956" y="214551"/>
                    </a:lnTo>
                    <a:cubicBezTo>
                      <a:pt x="790956" y="214551"/>
                      <a:pt x="790956" y="214551"/>
                      <a:pt x="790956" y="214551"/>
                    </a:cubicBezTo>
                    <a:lnTo>
                      <a:pt x="790956" y="214551"/>
                    </a:lnTo>
                    <a:lnTo>
                      <a:pt x="790956" y="214741"/>
                    </a:ln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836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932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217"/>
                      <a:pt x="790956" y="215217"/>
                    </a:cubicBezTo>
                    <a:lnTo>
                      <a:pt x="790956" y="215217"/>
                    </a:lnTo>
                    <a:cubicBezTo>
                      <a:pt x="790956" y="215217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408"/>
                      <a:pt x="790956" y="215408"/>
                    </a:cubicBezTo>
                    <a:lnTo>
                      <a:pt x="790956" y="215408"/>
                    </a:lnTo>
                    <a:cubicBezTo>
                      <a:pt x="790956" y="215408"/>
                      <a:pt x="790956" y="215503"/>
                      <a:pt x="790956" y="215503"/>
                    </a:cubicBezTo>
                    <a:lnTo>
                      <a:pt x="790956" y="215503"/>
                    </a:lnTo>
                    <a:cubicBezTo>
                      <a:pt x="790956" y="215503"/>
                      <a:pt x="790956" y="215598"/>
                      <a:pt x="790956" y="215694"/>
                    </a:cubicBezTo>
                    <a:lnTo>
                      <a:pt x="790956" y="215694"/>
                    </a:lnTo>
                    <a:cubicBezTo>
                      <a:pt x="790956" y="215694"/>
                      <a:pt x="790956" y="215789"/>
                      <a:pt x="790956" y="215789"/>
                    </a:cubicBezTo>
                    <a:lnTo>
                      <a:pt x="790956" y="215789"/>
                    </a:lnTo>
                    <a:cubicBezTo>
                      <a:pt x="790956" y="215789"/>
                      <a:pt x="790956" y="215979"/>
                      <a:pt x="790956" y="215979"/>
                    </a:cubicBezTo>
                    <a:lnTo>
                      <a:pt x="790956" y="215979"/>
                    </a:lnTo>
                    <a:cubicBezTo>
                      <a:pt x="790956" y="215979"/>
                      <a:pt x="790956" y="216075"/>
                      <a:pt x="790956" y="216170"/>
                    </a:cubicBezTo>
                    <a:lnTo>
                      <a:pt x="790956" y="216170"/>
                    </a:lnTo>
                    <a:cubicBezTo>
                      <a:pt x="790956" y="216170"/>
                      <a:pt x="790956" y="216360"/>
                      <a:pt x="790956" y="216360"/>
                    </a:cubicBezTo>
                    <a:lnTo>
                      <a:pt x="790956" y="216360"/>
                    </a:lnTo>
                    <a:lnTo>
                      <a:pt x="790956" y="216551"/>
                    </a:lnTo>
                    <a:lnTo>
                      <a:pt x="790956" y="216551"/>
                    </a:lnTo>
                    <a:cubicBezTo>
                      <a:pt x="790956" y="216551"/>
                      <a:pt x="790956" y="216551"/>
                      <a:pt x="790956" y="216551"/>
                    </a:cubicBezTo>
                    <a:lnTo>
                      <a:pt x="790956" y="216551"/>
                    </a:lnTo>
                    <a:lnTo>
                      <a:pt x="790956" y="216741"/>
                    </a:lnTo>
                    <a:lnTo>
                      <a:pt x="790956" y="216741"/>
                    </a:lnTo>
                    <a:lnTo>
                      <a:pt x="790956" y="216932"/>
                    </a:lnTo>
                    <a:cubicBezTo>
                      <a:pt x="790956" y="216932"/>
                      <a:pt x="790956" y="216932"/>
                      <a:pt x="790956" y="216932"/>
                    </a:cubicBezTo>
                    <a:lnTo>
                      <a:pt x="790956" y="216932"/>
                    </a:lnTo>
                    <a:lnTo>
                      <a:pt x="790956" y="217122"/>
                    </a:lnTo>
                    <a:lnTo>
                      <a:pt x="790956" y="217122"/>
                    </a:lnTo>
                    <a:lnTo>
                      <a:pt x="790956" y="217313"/>
                    </a:lnTo>
                    <a:lnTo>
                      <a:pt x="790956" y="217313"/>
                    </a:lnTo>
                    <a:lnTo>
                      <a:pt x="790956" y="217503"/>
                    </a:lnTo>
                    <a:lnTo>
                      <a:pt x="790956" y="217503"/>
                    </a:lnTo>
                    <a:lnTo>
                      <a:pt x="790956" y="217694"/>
                    </a:lnTo>
                    <a:lnTo>
                      <a:pt x="790956" y="217694"/>
                    </a:lnTo>
                    <a:lnTo>
                      <a:pt x="790956" y="217884"/>
                    </a:lnTo>
                    <a:lnTo>
                      <a:pt x="790956" y="217884"/>
                    </a:lnTo>
                    <a:cubicBezTo>
                      <a:pt x="790956" y="217884"/>
                      <a:pt x="790956" y="217980"/>
                      <a:pt x="790956" y="217980"/>
                    </a:cubicBezTo>
                    <a:lnTo>
                      <a:pt x="790956" y="217980"/>
                    </a:lnTo>
                    <a:lnTo>
                      <a:pt x="790956" y="218170"/>
                    </a:lnTo>
                    <a:lnTo>
                      <a:pt x="790956" y="218170"/>
                    </a:lnTo>
                    <a:cubicBezTo>
                      <a:pt x="790956" y="218170"/>
                      <a:pt x="790956" y="218361"/>
                      <a:pt x="790956" y="218361"/>
                    </a:cubicBezTo>
                    <a:lnTo>
                      <a:pt x="790956" y="218361"/>
                    </a:lnTo>
                    <a:lnTo>
                      <a:pt x="790956" y="218551"/>
                    </a:lnTo>
                    <a:lnTo>
                      <a:pt x="790956" y="218551"/>
                    </a:lnTo>
                    <a:cubicBezTo>
                      <a:pt x="790956" y="218551"/>
                      <a:pt x="790956" y="218551"/>
                      <a:pt x="790956" y="218646"/>
                    </a:cubicBezTo>
                    <a:lnTo>
                      <a:pt x="790956" y="218646"/>
                    </a:lnTo>
                    <a:lnTo>
                      <a:pt x="790956" y="218837"/>
                    </a:lnTo>
                    <a:cubicBezTo>
                      <a:pt x="790956" y="218837"/>
                      <a:pt x="790956" y="218837"/>
                      <a:pt x="790956" y="218837"/>
                    </a:cubicBezTo>
                    <a:lnTo>
                      <a:pt x="790956" y="218837"/>
                    </a:lnTo>
                    <a:cubicBezTo>
                      <a:pt x="790956" y="218837"/>
                      <a:pt x="790956" y="219027"/>
                      <a:pt x="790956" y="219027"/>
                    </a:cubicBezTo>
                    <a:lnTo>
                      <a:pt x="790956" y="219027"/>
                    </a:lnTo>
                    <a:cubicBezTo>
                      <a:pt x="790956" y="219027"/>
                      <a:pt x="790956" y="219218"/>
                      <a:pt x="790956" y="219218"/>
                    </a:cubicBezTo>
                    <a:lnTo>
                      <a:pt x="790956" y="219218"/>
                    </a:lnTo>
                    <a:cubicBezTo>
                      <a:pt x="790956" y="219218"/>
                      <a:pt x="790956" y="219313"/>
                      <a:pt x="790956" y="219313"/>
                    </a:cubicBezTo>
                    <a:lnTo>
                      <a:pt x="790956" y="219313"/>
                    </a:lnTo>
                    <a:cubicBezTo>
                      <a:pt x="790956" y="219313"/>
                      <a:pt x="790956" y="219408"/>
                      <a:pt x="790956" y="219408"/>
                    </a:cubicBezTo>
                    <a:lnTo>
                      <a:pt x="790956" y="219408"/>
                    </a:lnTo>
                    <a:cubicBezTo>
                      <a:pt x="790956" y="219408"/>
                      <a:pt x="790956" y="219504"/>
                      <a:pt x="790956" y="219504"/>
                    </a:cubicBezTo>
                    <a:lnTo>
                      <a:pt x="790956" y="219504"/>
                    </a:lnTo>
                    <a:cubicBezTo>
                      <a:pt x="790956" y="219504"/>
                      <a:pt x="790956" y="219599"/>
                      <a:pt x="790956" y="219599"/>
                    </a:cubicBezTo>
                    <a:lnTo>
                      <a:pt x="790956" y="219599"/>
                    </a:lnTo>
                    <a:cubicBezTo>
                      <a:pt x="790956" y="219599"/>
                      <a:pt x="790956" y="219599"/>
                      <a:pt x="790956" y="219694"/>
                    </a:cubicBezTo>
                    <a:lnTo>
                      <a:pt x="790956" y="219694"/>
                    </a:lnTo>
                    <a:cubicBezTo>
                      <a:pt x="790956" y="219694"/>
                      <a:pt x="790956" y="219789"/>
                      <a:pt x="790956" y="219789"/>
                    </a:cubicBezTo>
                    <a:lnTo>
                      <a:pt x="790956" y="219789"/>
                    </a:lnTo>
                    <a:cubicBezTo>
                      <a:pt x="790956" y="219789"/>
                      <a:pt x="790956" y="219789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170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lnTo>
                      <a:pt x="790956" y="220647"/>
                    </a:lnTo>
                    <a:lnTo>
                      <a:pt x="790956" y="220647"/>
                    </a:lnTo>
                    <a:cubicBezTo>
                      <a:pt x="790956" y="220647"/>
                      <a:pt x="790956" y="220647"/>
                      <a:pt x="790956" y="220647"/>
                    </a:cubicBezTo>
                    <a:lnTo>
                      <a:pt x="790956" y="220647"/>
                    </a:lnTo>
                    <a:cubicBezTo>
                      <a:pt x="790956" y="220647"/>
                      <a:pt x="790670" y="221313"/>
                      <a:pt x="790480" y="221599"/>
                    </a:cubicBezTo>
                    <a:lnTo>
                      <a:pt x="790480" y="221599"/>
                    </a:lnTo>
                    <a:cubicBezTo>
                      <a:pt x="789718" y="222933"/>
                      <a:pt x="788861" y="224171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718" y="225409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527" y="225504"/>
                    </a:lnTo>
                    <a:cubicBezTo>
                      <a:pt x="787527" y="225504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lnTo>
                      <a:pt x="585026" y="428101"/>
                    </a:lnTo>
                    <a:cubicBezTo>
                      <a:pt x="580358" y="432768"/>
                      <a:pt x="574262" y="435054"/>
                      <a:pt x="568166" y="435054"/>
                    </a:cubicBezTo>
                    <a:close/>
                    <a:moveTo>
                      <a:pt x="555498" y="338757"/>
                    </a:moveTo>
                    <a:lnTo>
                      <a:pt x="378238" y="338757"/>
                    </a:lnTo>
                    <a:cubicBezTo>
                      <a:pt x="365093" y="338757"/>
                      <a:pt x="354425" y="328089"/>
                      <a:pt x="354425" y="314944"/>
                    </a:cubicBezTo>
                    <a:cubicBezTo>
                      <a:pt x="354425" y="301800"/>
                      <a:pt x="365093" y="291132"/>
                      <a:pt x="378238" y="291132"/>
                    </a:cubicBezTo>
                    <a:lnTo>
                      <a:pt x="555498" y="291132"/>
                    </a:lnTo>
                    <a:cubicBezTo>
                      <a:pt x="568643" y="291132"/>
                      <a:pt x="579311" y="301800"/>
                      <a:pt x="579311" y="314944"/>
                    </a:cubicBezTo>
                    <a:cubicBezTo>
                      <a:pt x="579311" y="328089"/>
                      <a:pt x="568643" y="338757"/>
                      <a:pt x="555498" y="338757"/>
                    </a:cubicBezTo>
                    <a:close/>
                    <a:moveTo>
                      <a:pt x="644080" y="250174"/>
                    </a:moveTo>
                    <a:lnTo>
                      <a:pt x="150400" y="250174"/>
                    </a:lnTo>
                    <a:cubicBezTo>
                      <a:pt x="137255" y="250174"/>
                      <a:pt x="126587" y="239506"/>
                      <a:pt x="126587" y="226362"/>
                    </a:cubicBezTo>
                    <a:cubicBezTo>
                      <a:pt x="126587" y="213217"/>
                      <a:pt x="137255" y="202549"/>
                      <a:pt x="150400" y="202549"/>
                    </a:cubicBezTo>
                    <a:lnTo>
                      <a:pt x="644080" y="202549"/>
                    </a:lnTo>
                    <a:cubicBezTo>
                      <a:pt x="657225" y="202549"/>
                      <a:pt x="667893" y="213217"/>
                      <a:pt x="667893" y="226362"/>
                    </a:cubicBezTo>
                    <a:cubicBezTo>
                      <a:pt x="667893" y="239506"/>
                      <a:pt x="657225" y="250174"/>
                      <a:pt x="644080" y="250174"/>
                    </a:cubicBezTo>
                    <a:close/>
                    <a:moveTo>
                      <a:pt x="61817" y="250174"/>
                    </a:moveTo>
                    <a:lnTo>
                      <a:pt x="23813" y="250174"/>
                    </a:lnTo>
                    <a:cubicBezTo>
                      <a:pt x="10668" y="250174"/>
                      <a:pt x="0" y="239506"/>
                      <a:pt x="0" y="226362"/>
                    </a:cubicBezTo>
                    <a:cubicBezTo>
                      <a:pt x="0" y="213217"/>
                      <a:pt x="10668" y="202549"/>
                      <a:pt x="23813" y="202549"/>
                    </a:cubicBezTo>
                    <a:lnTo>
                      <a:pt x="61817" y="202549"/>
                    </a:lnTo>
                    <a:cubicBezTo>
                      <a:pt x="74962" y="202549"/>
                      <a:pt x="85630" y="213217"/>
                      <a:pt x="85630" y="226362"/>
                    </a:cubicBezTo>
                    <a:cubicBezTo>
                      <a:pt x="85630" y="239506"/>
                      <a:pt x="74962" y="250174"/>
                      <a:pt x="61817" y="250174"/>
                    </a:cubicBezTo>
                    <a:close/>
                    <a:moveTo>
                      <a:pt x="555498" y="161592"/>
                    </a:moveTo>
                    <a:lnTo>
                      <a:pt x="441579" y="161592"/>
                    </a:lnTo>
                    <a:cubicBezTo>
                      <a:pt x="428435" y="161592"/>
                      <a:pt x="417767" y="150924"/>
                      <a:pt x="417767" y="137779"/>
                    </a:cubicBezTo>
                    <a:cubicBezTo>
                      <a:pt x="417767" y="124635"/>
                      <a:pt x="428435" y="113967"/>
                      <a:pt x="441579" y="113967"/>
                    </a:cubicBezTo>
                    <a:lnTo>
                      <a:pt x="555498" y="113967"/>
                    </a:lnTo>
                    <a:cubicBezTo>
                      <a:pt x="568643" y="113967"/>
                      <a:pt x="579311" y="124635"/>
                      <a:pt x="579311" y="137779"/>
                    </a:cubicBezTo>
                    <a:cubicBezTo>
                      <a:pt x="579311" y="150924"/>
                      <a:pt x="568643" y="161592"/>
                      <a:pt x="555498" y="161592"/>
                    </a:cubicBezTo>
                    <a:close/>
                    <a:moveTo>
                      <a:pt x="352901" y="161592"/>
                    </a:moveTo>
                    <a:lnTo>
                      <a:pt x="314896" y="161592"/>
                    </a:lnTo>
                    <a:cubicBezTo>
                      <a:pt x="301752" y="161592"/>
                      <a:pt x="291084" y="150924"/>
                      <a:pt x="291084" y="137779"/>
                    </a:cubicBezTo>
                    <a:cubicBezTo>
                      <a:pt x="291084" y="124635"/>
                      <a:pt x="301752" y="113967"/>
                      <a:pt x="314896" y="113967"/>
                    </a:cubicBezTo>
                    <a:lnTo>
                      <a:pt x="352901" y="113967"/>
                    </a:lnTo>
                    <a:cubicBezTo>
                      <a:pt x="366046" y="113967"/>
                      <a:pt x="376714" y="124635"/>
                      <a:pt x="376714" y="137779"/>
                    </a:cubicBezTo>
                    <a:cubicBezTo>
                      <a:pt x="376714" y="150924"/>
                      <a:pt x="366046" y="161592"/>
                      <a:pt x="352901" y="161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24" name="Platshållare för innehåll 5">
              <a:extLst>
                <a:ext uri="{FF2B5EF4-FFF2-40B4-BE49-F238E27FC236}">
                  <a16:creationId xmlns:a16="http://schemas.microsoft.com/office/drawing/2014/main" id="{045BDD4C-F8F1-4DF2-5CD7-F5B0B9B52CC2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4506109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Accelerate</a:t>
              </a:r>
              <a:endParaRPr lang="sv-SE" b="1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marL="0" indent="0">
                <a:spcAft>
                  <a:spcPts val="0"/>
                </a:spcAft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anna.karlsson@vinnova.se</a:t>
              </a:r>
            </a:p>
          </p:txBody>
        </p:sp>
        <p:sp>
          <p:nvSpPr>
            <p:cNvPr id="25" name="Platshållare för innehåll 6">
              <a:extLst>
                <a:ext uri="{FF2B5EF4-FFF2-40B4-BE49-F238E27FC236}">
                  <a16:creationId xmlns:a16="http://schemas.microsoft.com/office/drawing/2014/main" id="{6BCD8842-078D-16B9-B881-56BC46FF319D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4480601"/>
              <a:ext cx="3463925" cy="82501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FFI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sofia.wieselfors@vinnova.se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62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ea typeface="Roboto Thin"/>
                <a:cs typeface="Roboto Thin"/>
              </a:rPr>
              <a:t>More information www.ffisweden.se</a:t>
            </a:r>
            <a:endParaRPr lang="en-US" sz="5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65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D2B886-A8C0-7411-4509-0079F1DA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517C7A-0038-F7C9-1643-1A2D5845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2" y="2041870"/>
            <a:ext cx="4679951" cy="4040188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FFI – </a:t>
            </a:r>
            <a:r>
              <a:rPr lang="sv-SE" dirty="0" err="1"/>
              <a:t>introduction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Short presentations </a:t>
            </a:r>
            <a:r>
              <a:rPr lang="sv-SE" dirty="0" err="1"/>
              <a:t>subprogrames</a:t>
            </a:r>
            <a:r>
              <a:rPr lang="sv-S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Important</a:t>
            </a:r>
            <a:r>
              <a:rPr lang="sv-SE" dirty="0"/>
              <a:t> and practical information  </a:t>
            </a:r>
            <a:endParaRPr lang="sv-SE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General </a:t>
            </a:r>
            <a:r>
              <a:rPr lang="sv-SE" dirty="0" err="1"/>
              <a:t>questions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Opportunity to meet one of the sub-</a:t>
            </a:r>
            <a:r>
              <a:rPr lang="en-US" dirty="0" err="1"/>
              <a:t>programmes</a:t>
            </a:r>
            <a:r>
              <a:rPr lang="en-US" dirty="0"/>
              <a:t> – see link to each meeting in the chat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>
              <a:ea typeface="Roboto Light"/>
              <a:cs typeface="Roboto Light"/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7" name="Platshållare för bild 10" descr="Timglas och en kalender">
            <a:extLst>
              <a:ext uri="{FF2B5EF4-FFF2-40B4-BE49-F238E27FC236}">
                <a16:creationId xmlns:a16="http://schemas.microsoft.com/office/drawing/2014/main" id="{DC937CAA-3906-F655-9C0A-D06CD0DB4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3623"/>
          <a:stretch/>
        </p:blipFill>
        <p:spPr>
          <a:xfrm>
            <a:off x="6792913" y="0"/>
            <a:ext cx="5399087" cy="6856413"/>
          </a:xfrm>
          <a:prstGeom prst="rect">
            <a:avLst/>
          </a:prstGeom>
        </p:spPr>
      </p:pic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CB28E63-1E60-59D4-24CB-44EBA814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94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Questions</a:t>
            </a:r>
            <a:r>
              <a:rPr lang="sv-SE"/>
              <a:t> in the chat?</a:t>
            </a:r>
          </a:p>
        </p:txBody>
      </p:sp>
      <p:pic>
        <p:nvPicPr>
          <p:cNvPr id="9" name="Platshållare för innehåll 8" descr="Frågetecken på grön pastellbakgrund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0" b="2176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23797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406D3E-C7CD-9C8E-EB7A-0CC749D0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Thank you!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3E6E023-4D58-6101-9F81-F34129E0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D9F824-C85D-9649-1ABE-8B959E0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8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What</a:t>
            </a:r>
            <a:r>
              <a:rPr lang="sv-SE"/>
              <a:t> is FFI?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3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19A086F-298B-54AC-1643-BA26B8B2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Cooperation since 2009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B9CFCC0-DD03-97A5-9325-0DABEEF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572" y="2102243"/>
            <a:ext cx="4678362" cy="4040188"/>
          </a:xfrm>
        </p:spPr>
        <p:txBody>
          <a:bodyPr vert="horz" lIns="0" tIns="0" rIns="0" bIns="0" rtlCol="0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err="1"/>
              <a:t>Funding</a:t>
            </a:r>
            <a:r>
              <a:rPr lang="sv-SE"/>
              <a:t> </a:t>
            </a:r>
            <a:r>
              <a:rPr lang="sv-SE" err="1"/>
              <a:t>programme</a:t>
            </a:r>
            <a:r>
              <a:rPr lang="sv-SE"/>
              <a:t> - </a:t>
            </a:r>
            <a:r>
              <a:rPr lang="en-US"/>
              <a:t>finances research, innovation and development </a:t>
            </a:r>
            <a:r>
              <a:rPr lang="sv-SE"/>
              <a:t>for </a:t>
            </a:r>
            <a:r>
              <a:rPr lang="en-GB"/>
              <a:t>sustainable road transports </a:t>
            </a:r>
            <a:r>
              <a:rPr lang="en-US"/>
              <a:t>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SEK 1 billion per year - the state accounts for half of the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Agreement between the state and the automotive industry</a:t>
            </a: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A0ECD8C-59C0-02C3-382C-27839D2882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5191" y="1909327"/>
            <a:ext cx="4678362" cy="4040188"/>
          </a:xfrm>
        </p:spPr>
        <p:txBody>
          <a:bodyPr/>
          <a:lstStyle/>
          <a:p>
            <a:pPr marL="0" indent="0">
              <a:buNone/>
            </a:pPr>
            <a:r>
              <a:rPr lang="sv-SE" err="1"/>
              <a:t>Our</a:t>
            </a:r>
            <a:r>
              <a:rPr lang="sv-SE"/>
              <a:t> partners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Vinnova​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Swedish Transport Administration 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Swedish Energy Agency​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Scania CV AB </a:t>
            </a:r>
            <a:r>
              <a:rPr lang="en-US" sz="1400" err="1"/>
              <a:t>AB</a:t>
            </a:r>
            <a:r>
              <a:rPr lang="en-US" sz="1400"/>
              <a:t> Volvo​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Volvo Car Group​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FKG - </a:t>
            </a:r>
            <a:r>
              <a:rPr lang="sv-SE" sz="1400"/>
              <a:t>the Scandinavian Automotive </a:t>
            </a:r>
            <a:r>
              <a:rPr lang="sv-SE" sz="1400" err="1"/>
              <a:t>Supplier</a:t>
            </a:r>
            <a:r>
              <a:rPr lang="sv-SE" sz="1400"/>
              <a:t> Association</a:t>
            </a:r>
            <a:r>
              <a:rPr lang="en-US" sz="1400"/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sz="1400" i="1" err="1"/>
              <a:t>Mobility</a:t>
            </a:r>
            <a:r>
              <a:rPr lang="sv-SE" sz="1400" i="1"/>
              <a:t> Sweden (</a:t>
            </a:r>
            <a:r>
              <a:rPr lang="sv-SE" sz="1400" i="1" err="1"/>
              <a:t>adjunct</a:t>
            </a:r>
            <a:r>
              <a:rPr lang="sv-SE" sz="1400" i="1"/>
              <a:t>)</a:t>
            </a:r>
            <a:endParaRPr lang="en-US" sz="1400" i="1"/>
          </a:p>
          <a:p>
            <a:endParaRPr lang="sv-SE"/>
          </a:p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689475-A1A0-A606-924A-E4FA3419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82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3F40-834F-A418-827B-A132794A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Five</a:t>
            </a:r>
            <a:r>
              <a:rPr lang="sv-SE"/>
              <a:t> </a:t>
            </a:r>
            <a:r>
              <a:rPr lang="sv-SE" err="1"/>
              <a:t>subprogrames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9323D-CD2D-2EFD-CC23-C1899AAC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6</a:t>
            </a:fld>
            <a:endParaRPr lang="sv-S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AF737-BE0B-7CE2-1371-20070091E0C8}"/>
              </a:ext>
            </a:extLst>
          </p:cNvPr>
          <p:cNvGrpSpPr/>
          <p:nvPr/>
        </p:nvGrpSpPr>
        <p:grpSpPr>
          <a:xfrm>
            <a:off x="1976065" y="1978213"/>
            <a:ext cx="756000" cy="756000"/>
            <a:chOff x="1933575" y="1935722"/>
            <a:chExt cx="825017" cy="82501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DDE93B-1E09-67FD-9F78-67D0FCE15D00}"/>
                </a:ext>
              </a:extLst>
            </p:cNvPr>
            <p:cNvSpPr/>
            <p:nvPr/>
          </p:nvSpPr>
          <p:spPr>
            <a:xfrm>
              <a:off x="1933575" y="1935722"/>
              <a:ext cx="825017" cy="825017"/>
            </a:xfrm>
            <a:custGeom>
              <a:avLst/>
              <a:gdLst>
                <a:gd name="connsiteX0" fmla="*/ 412509 w 825017"/>
                <a:gd name="connsiteY0" fmla="*/ 825017 h 825017"/>
                <a:gd name="connsiteX1" fmla="*/ 0 w 825017"/>
                <a:gd name="connsiteY1" fmla="*/ 412509 h 825017"/>
                <a:gd name="connsiteX2" fmla="*/ 412509 w 825017"/>
                <a:gd name="connsiteY2" fmla="*/ 0 h 825017"/>
                <a:gd name="connsiteX3" fmla="*/ 825017 w 825017"/>
                <a:gd name="connsiteY3" fmla="*/ 412509 h 825017"/>
                <a:gd name="connsiteX4" fmla="*/ 412509 w 825017"/>
                <a:gd name="connsiteY4" fmla="*/ 825017 h 825017"/>
                <a:gd name="connsiteX5" fmla="*/ 412509 w 825017"/>
                <a:gd name="connsiteY5" fmla="*/ 6875 h 825017"/>
                <a:gd name="connsiteX6" fmla="*/ 6875 w 825017"/>
                <a:gd name="connsiteY6" fmla="*/ 412509 h 825017"/>
                <a:gd name="connsiteX7" fmla="*/ 412509 w 825017"/>
                <a:gd name="connsiteY7" fmla="*/ 818142 h 825017"/>
                <a:gd name="connsiteX8" fmla="*/ 818142 w 825017"/>
                <a:gd name="connsiteY8" fmla="*/ 412509 h 825017"/>
                <a:gd name="connsiteX9" fmla="*/ 412509 w 825017"/>
                <a:gd name="connsiteY9" fmla="*/ 6875 h 8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5017" h="825017">
                  <a:moveTo>
                    <a:pt x="412509" y="825017"/>
                  </a:moveTo>
                  <a:cubicBezTo>
                    <a:pt x="185079" y="825017"/>
                    <a:pt x="0" y="639938"/>
                    <a:pt x="0" y="412509"/>
                  </a:cubicBezTo>
                  <a:cubicBezTo>
                    <a:pt x="0" y="185079"/>
                    <a:pt x="185079" y="0"/>
                    <a:pt x="412509" y="0"/>
                  </a:cubicBezTo>
                  <a:cubicBezTo>
                    <a:pt x="639938" y="0"/>
                    <a:pt x="825017" y="185079"/>
                    <a:pt x="825017" y="412509"/>
                  </a:cubicBezTo>
                  <a:cubicBezTo>
                    <a:pt x="825017" y="639938"/>
                    <a:pt x="639938" y="825017"/>
                    <a:pt x="412509" y="825017"/>
                  </a:cubicBezTo>
                  <a:close/>
                  <a:moveTo>
                    <a:pt x="412509" y="6875"/>
                  </a:moveTo>
                  <a:cubicBezTo>
                    <a:pt x="188860" y="6875"/>
                    <a:pt x="6875" y="188860"/>
                    <a:pt x="6875" y="412509"/>
                  </a:cubicBezTo>
                  <a:cubicBezTo>
                    <a:pt x="6875" y="636157"/>
                    <a:pt x="188860" y="818142"/>
                    <a:pt x="412509" y="818142"/>
                  </a:cubicBezTo>
                  <a:cubicBezTo>
                    <a:pt x="636157" y="818142"/>
                    <a:pt x="818142" y="636157"/>
                    <a:pt x="818142" y="412509"/>
                  </a:cubicBezTo>
                  <a:cubicBezTo>
                    <a:pt x="818142" y="188860"/>
                    <a:pt x="636157" y="6875"/>
                    <a:pt x="412509" y="6875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14EB71-ED9B-18BA-F776-3492B144CEE5}"/>
                </a:ext>
              </a:extLst>
            </p:cNvPr>
            <p:cNvSpPr/>
            <p:nvPr/>
          </p:nvSpPr>
          <p:spPr>
            <a:xfrm>
              <a:off x="2054439" y="2217121"/>
              <a:ext cx="582324" cy="247711"/>
            </a:xfrm>
            <a:custGeom>
              <a:avLst/>
              <a:gdLst>
                <a:gd name="connsiteX0" fmla="*/ 455547 w 582324"/>
                <a:gd name="connsiteY0" fmla="*/ 247711 h 247711"/>
                <a:gd name="connsiteX1" fmla="*/ 278581 w 582324"/>
                <a:gd name="connsiteY1" fmla="*/ 135647 h 247711"/>
                <a:gd name="connsiteX2" fmla="*/ 126778 w 582324"/>
                <a:gd name="connsiteY2" fmla="*/ 34513 h 247711"/>
                <a:gd name="connsiteX3" fmla="*/ 34376 w 582324"/>
                <a:gd name="connsiteY3" fmla="*/ 123959 h 247711"/>
                <a:gd name="connsiteX4" fmla="*/ 126778 w 582324"/>
                <a:gd name="connsiteY4" fmla="*/ 213404 h 247711"/>
                <a:gd name="connsiteX5" fmla="*/ 224886 w 582324"/>
                <a:gd name="connsiteY5" fmla="*/ 166241 h 247711"/>
                <a:gd name="connsiteX6" fmla="*/ 249155 w 582324"/>
                <a:gd name="connsiteY6" fmla="*/ 167547 h 247711"/>
                <a:gd name="connsiteX7" fmla="*/ 247849 w 582324"/>
                <a:gd name="connsiteY7" fmla="*/ 191816 h 247711"/>
                <a:gd name="connsiteX8" fmla="*/ 126778 w 582324"/>
                <a:gd name="connsiteY8" fmla="*/ 247711 h 247711"/>
                <a:gd name="connsiteX9" fmla="*/ 0 w 582324"/>
                <a:gd name="connsiteY9" fmla="*/ 123890 h 247711"/>
                <a:gd name="connsiteX10" fmla="*/ 126778 w 582324"/>
                <a:gd name="connsiteY10" fmla="*/ 69 h 247711"/>
                <a:gd name="connsiteX11" fmla="*/ 303744 w 582324"/>
                <a:gd name="connsiteY11" fmla="*/ 112134 h 247711"/>
                <a:gd name="connsiteX12" fmla="*/ 455547 w 582324"/>
                <a:gd name="connsiteY12" fmla="*/ 213267 h 247711"/>
                <a:gd name="connsiteX13" fmla="*/ 547949 w 582324"/>
                <a:gd name="connsiteY13" fmla="*/ 123821 h 247711"/>
                <a:gd name="connsiteX14" fmla="*/ 455547 w 582324"/>
                <a:gd name="connsiteY14" fmla="*/ 34376 h 247711"/>
                <a:gd name="connsiteX15" fmla="*/ 394152 w 582324"/>
                <a:gd name="connsiteY15" fmla="*/ 53489 h 247711"/>
                <a:gd name="connsiteX16" fmla="*/ 408796 w 582324"/>
                <a:gd name="connsiteY16" fmla="*/ 70470 h 247711"/>
                <a:gd name="connsiteX17" fmla="*/ 391608 w 582324"/>
                <a:gd name="connsiteY17" fmla="*/ 87658 h 247711"/>
                <a:gd name="connsiteX18" fmla="*/ 345957 w 582324"/>
                <a:gd name="connsiteY18" fmla="*/ 87658 h 247711"/>
                <a:gd name="connsiteX19" fmla="*/ 328769 w 582324"/>
                <a:gd name="connsiteY19" fmla="*/ 70470 h 247711"/>
                <a:gd name="connsiteX20" fmla="*/ 328769 w 582324"/>
                <a:gd name="connsiteY20" fmla="*/ 26057 h 247711"/>
                <a:gd name="connsiteX21" fmla="*/ 345957 w 582324"/>
                <a:gd name="connsiteY21" fmla="*/ 8869 h 247711"/>
                <a:gd name="connsiteX22" fmla="*/ 363145 w 582324"/>
                <a:gd name="connsiteY22" fmla="*/ 26057 h 247711"/>
                <a:gd name="connsiteX23" fmla="*/ 363145 w 582324"/>
                <a:gd name="connsiteY23" fmla="*/ 32794 h 247711"/>
                <a:gd name="connsiteX24" fmla="*/ 455547 w 582324"/>
                <a:gd name="connsiteY24" fmla="*/ 0 h 247711"/>
                <a:gd name="connsiteX25" fmla="*/ 582325 w 582324"/>
                <a:gd name="connsiteY25" fmla="*/ 123821 h 247711"/>
                <a:gd name="connsiteX26" fmla="*/ 455547 w 582324"/>
                <a:gd name="connsiteY26" fmla="*/ 247643 h 2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2324" h="247711">
                  <a:moveTo>
                    <a:pt x="455547" y="247711"/>
                  </a:moveTo>
                  <a:cubicBezTo>
                    <a:pt x="388721" y="247711"/>
                    <a:pt x="335919" y="196973"/>
                    <a:pt x="278581" y="135647"/>
                  </a:cubicBezTo>
                  <a:cubicBezTo>
                    <a:pt x="225023" y="78308"/>
                    <a:pt x="179854" y="34513"/>
                    <a:pt x="126778" y="34513"/>
                  </a:cubicBezTo>
                  <a:cubicBezTo>
                    <a:pt x="73702" y="34513"/>
                    <a:pt x="34376" y="74595"/>
                    <a:pt x="34376" y="123959"/>
                  </a:cubicBezTo>
                  <a:cubicBezTo>
                    <a:pt x="34376" y="173322"/>
                    <a:pt x="75833" y="213404"/>
                    <a:pt x="126778" y="213404"/>
                  </a:cubicBezTo>
                  <a:cubicBezTo>
                    <a:pt x="158266" y="213404"/>
                    <a:pt x="188516" y="198898"/>
                    <a:pt x="224886" y="166241"/>
                  </a:cubicBezTo>
                  <a:cubicBezTo>
                    <a:pt x="231967" y="159916"/>
                    <a:pt x="242830" y="160535"/>
                    <a:pt x="249155" y="167547"/>
                  </a:cubicBezTo>
                  <a:cubicBezTo>
                    <a:pt x="255480" y="174629"/>
                    <a:pt x="254862" y="185491"/>
                    <a:pt x="247849" y="191816"/>
                  </a:cubicBezTo>
                  <a:cubicBezTo>
                    <a:pt x="204673" y="230455"/>
                    <a:pt x="167341" y="247711"/>
                    <a:pt x="126778" y="247711"/>
                  </a:cubicBezTo>
                  <a:cubicBezTo>
                    <a:pt x="56857" y="247711"/>
                    <a:pt x="0" y="192160"/>
                    <a:pt x="0" y="123890"/>
                  </a:cubicBezTo>
                  <a:cubicBezTo>
                    <a:pt x="0" y="55620"/>
                    <a:pt x="56857" y="69"/>
                    <a:pt x="126778" y="69"/>
                  </a:cubicBezTo>
                  <a:cubicBezTo>
                    <a:pt x="196698" y="69"/>
                    <a:pt x="246405" y="50807"/>
                    <a:pt x="303744" y="112134"/>
                  </a:cubicBezTo>
                  <a:cubicBezTo>
                    <a:pt x="357301" y="169472"/>
                    <a:pt x="402471" y="213267"/>
                    <a:pt x="455547" y="213267"/>
                  </a:cubicBezTo>
                  <a:cubicBezTo>
                    <a:pt x="508623" y="213267"/>
                    <a:pt x="547949" y="173185"/>
                    <a:pt x="547949" y="123821"/>
                  </a:cubicBezTo>
                  <a:cubicBezTo>
                    <a:pt x="547949" y="74458"/>
                    <a:pt x="506492" y="34376"/>
                    <a:pt x="455547" y="34376"/>
                  </a:cubicBezTo>
                  <a:cubicBezTo>
                    <a:pt x="435265" y="34376"/>
                    <a:pt x="415465" y="40426"/>
                    <a:pt x="394152" y="53489"/>
                  </a:cubicBezTo>
                  <a:cubicBezTo>
                    <a:pt x="402471" y="54726"/>
                    <a:pt x="408796" y="61876"/>
                    <a:pt x="408796" y="70470"/>
                  </a:cubicBezTo>
                  <a:cubicBezTo>
                    <a:pt x="408796" y="79958"/>
                    <a:pt x="401096" y="87658"/>
                    <a:pt x="391608" y="87658"/>
                  </a:cubicBezTo>
                  <a:lnTo>
                    <a:pt x="345957" y="87658"/>
                  </a:lnTo>
                  <a:cubicBezTo>
                    <a:pt x="336469" y="87658"/>
                    <a:pt x="328769" y="79958"/>
                    <a:pt x="328769" y="70470"/>
                  </a:cubicBezTo>
                  <a:lnTo>
                    <a:pt x="328769" y="26057"/>
                  </a:lnTo>
                  <a:cubicBezTo>
                    <a:pt x="328769" y="16569"/>
                    <a:pt x="336469" y="8869"/>
                    <a:pt x="345957" y="8869"/>
                  </a:cubicBezTo>
                  <a:cubicBezTo>
                    <a:pt x="355445" y="8869"/>
                    <a:pt x="363145" y="16569"/>
                    <a:pt x="363145" y="26057"/>
                  </a:cubicBezTo>
                  <a:lnTo>
                    <a:pt x="363145" y="32794"/>
                  </a:lnTo>
                  <a:cubicBezTo>
                    <a:pt x="394771" y="10313"/>
                    <a:pt x="424196" y="0"/>
                    <a:pt x="455547" y="0"/>
                  </a:cubicBezTo>
                  <a:cubicBezTo>
                    <a:pt x="525467" y="0"/>
                    <a:pt x="582325" y="55551"/>
                    <a:pt x="582325" y="123821"/>
                  </a:cubicBezTo>
                  <a:cubicBezTo>
                    <a:pt x="582325" y="192091"/>
                    <a:pt x="525467" y="247643"/>
                    <a:pt x="455547" y="247643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FE04DC83-73E2-5668-8C70-1783CBADA92B}"/>
              </a:ext>
            </a:extLst>
          </p:cNvPr>
          <p:cNvSpPr txBox="1">
            <a:spLocks/>
          </p:cNvSpPr>
          <p:nvPr/>
        </p:nvSpPr>
        <p:spPr>
          <a:xfrm>
            <a:off x="2872673" y="1943705"/>
            <a:ext cx="3567420" cy="79050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Circularity</a:t>
            </a:r>
            <a:endParaRPr lang="sv-SE" b="1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21282-300B-2139-CF27-BB032CF45DE5}"/>
              </a:ext>
            </a:extLst>
          </p:cNvPr>
          <p:cNvGrpSpPr/>
          <p:nvPr/>
        </p:nvGrpSpPr>
        <p:grpSpPr>
          <a:xfrm>
            <a:off x="1976065" y="3245064"/>
            <a:ext cx="756000" cy="756000"/>
            <a:chOff x="1976065" y="3245064"/>
            <a:chExt cx="756000" cy="756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7A1ED5-A6B3-C864-A99A-B656FD590B7C}"/>
                </a:ext>
              </a:extLst>
            </p:cNvPr>
            <p:cNvSpPr/>
            <p:nvPr/>
          </p:nvSpPr>
          <p:spPr>
            <a:xfrm>
              <a:off x="1976065" y="3245064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BAA4FC-EBE6-4A16-FA52-EFEDFB8B6972}"/>
                </a:ext>
              </a:extLst>
            </p:cNvPr>
            <p:cNvSpPr/>
            <p:nvPr/>
          </p:nvSpPr>
          <p:spPr>
            <a:xfrm>
              <a:off x="2111892" y="3458318"/>
              <a:ext cx="480249" cy="396144"/>
            </a:xfrm>
            <a:custGeom>
              <a:avLst/>
              <a:gdLst>
                <a:gd name="connsiteX0" fmla="*/ 212121 w 480249"/>
                <a:gd name="connsiteY0" fmla="*/ 396144 h 396144"/>
                <a:gd name="connsiteX1" fmla="*/ 196371 w 480249"/>
                <a:gd name="connsiteY1" fmla="*/ 380394 h 396144"/>
                <a:gd name="connsiteX2" fmla="*/ 196371 w 480249"/>
                <a:gd name="connsiteY2" fmla="*/ 283374 h 396144"/>
                <a:gd name="connsiteX3" fmla="*/ 0 w 480249"/>
                <a:gd name="connsiteY3" fmla="*/ 71883 h 396144"/>
                <a:gd name="connsiteX4" fmla="*/ 15750 w 480249"/>
                <a:gd name="connsiteY4" fmla="*/ 56133 h 396144"/>
                <a:gd name="connsiteX5" fmla="*/ 185409 w 480249"/>
                <a:gd name="connsiteY5" fmla="*/ 140931 h 396144"/>
                <a:gd name="connsiteX6" fmla="*/ 182259 w 480249"/>
                <a:gd name="connsiteY6" fmla="*/ 162981 h 396144"/>
                <a:gd name="connsiteX7" fmla="*/ 160209 w 480249"/>
                <a:gd name="connsiteY7" fmla="*/ 159831 h 396144"/>
                <a:gd name="connsiteX8" fmla="*/ 32193 w 480249"/>
                <a:gd name="connsiteY8" fmla="*/ 88326 h 396144"/>
                <a:gd name="connsiteX9" fmla="*/ 196812 w 480249"/>
                <a:gd name="connsiteY9" fmla="*/ 251811 h 396144"/>
                <a:gd name="connsiteX10" fmla="*/ 464499 w 480249"/>
                <a:gd name="connsiteY10" fmla="*/ 0 h 396144"/>
                <a:gd name="connsiteX11" fmla="*/ 480249 w 480249"/>
                <a:gd name="connsiteY11" fmla="*/ 15750 h 396144"/>
                <a:gd name="connsiteX12" fmla="*/ 227808 w 480249"/>
                <a:gd name="connsiteY12" fmla="*/ 283500 h 396144"/>
                <a:gd name="connsiteX13" fmla="*/ 227808 w 480249"/>
                <a:gd name="connsiteY13" fmla="*/ 380394 h 396144"/>
                <a:gd name="connsiteX14" fmla="*/ 212058 w 480249"/>
                <a:gd name="connsiteY14" fmla="*/ 396144 h 396144"/>
                <a:gd name="connsiteX15" fmla="*/ 448245 w 480249"/>
                <a:gd name="connsiteY15" fmla="*/ 32067 h 396144"/>
                <a:gd name="connsiteX16" fmla="*/ 228438 w 480249"/>
                <a:gd name="connsiteY16" fmla="*/ 251874 h 396144"/>
                <a:gd name="connsiteX17" fmla="*/ 448245 w 480249"/>
                <a:gd name="connsiteY17" fmla="*/ 32067 h 39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0249" h="396144">
                  <a:moveTo>
                    <a:pt x="212121" y="396144"/>
                  </a:moveTo>
                  <a:cubicBezTo>
                    <a:pt x="203427" y="396144"/>
                    <a:pt x="196371" y="389088"/>
                    <a:pt x="196371" y="380394"/>
                  </a:cubicBezTo>
                  <a:lnTo>
                    <a:pt x="196371" y="283374"/>
                  </a:lnTo>
                  <a:cubicBezTo>
                    <a:pt x="86751" y="275310"/>
                    <a:pt x="0" y="183519"/>
                    <a:pt x="0" y="71883"/>
                  </a:cubicBezTo>
                  <a:cubicBezTo>
                    <a:pt x="0" y="63189"/>
                    <a:pt x="7056" y="56133"/>
                    <a:pt x="15750" y="56133"/>
                  </a:cubicBezTo>
                  <a:cubicBezTo>
                    <a:pt x="83097" y="56133"/>
                    <a:pt x="144963" y="87066"/>
                    <a:pt x="185409" y="140931"/>
                  </a:cubicBezTo>
                  <a:cubicBezTo>
                    <a:pt x="190638" y="147861"/>
                    <a:pt x="189252" y="157752"/>
                    <a:pt x="182259" y="162981"/>
                  </a:cubicBezTo>
                  <a:cubicBezTo>
                    <a:pt x="175329" y="168210"/>
                    <a:pt x="165438" y="166824"/>
                    <a:pt x="160209" y="159831"/>
                  </a:cubicBezTo>
                  <a:cubicBezTo>
                    <a:pt x="129087" y="118377"/>
                    <a:pt x="83097" y="92862"/>
                    <a:pt x="32193" y="88326"/>
                  </a:cubicBezTo>
                  <a:cubicBezTo>
                    <a:pt x="40068" y="175203"/>
                    <a:pt x="109746" y="244503"/>
                    <a:pt x="196812" y="251811"/>
                  </a:cubicBezTo>
                  <a:cubicBezTo>
                    <a:pt x="205317" y="111573"/>
                    <a:pt x="322119" y="0"/>
                    <a:pt x="464499" y="0"/>
                  </a:cubicBezTo>
                  <a:cubicBezTo>
                    <a:pt x="473193" y="0"/>
                    <a:pt x="480249" y="7056"/>
                    <a:pt x="480249" y="15750"/>
                  </a:cubicBezTo>
                  <a:cubicBezTo>
                    <a:pt x="480249" y="158319"/>
                    <a:pt x="368361" y="275310"/>
                    <a:pt x="227808" y="283500"/>
                  </a:cubicBezTo>
                  <a:lnTo>
                    <a:pt x="227808" y="380394"/>
                  </a:lnTo>
                  <a:cubicBezTo>
                    <a:pt x="227808" y="389088"/>
                    <a:pt x="220752" y="396144"/>
                    <a:pt x="212058" y="396144"/>
                  </a:cubicBezTo>
                  <a:close/>
                  <a:moveTo>
                    <a:pt x="448245" y="32067"/>
                  </a:moveTo>
                  <a:cubicBezTo>
                    <a:pt x="330687" y="40131"/>
                    <a:pt x="236439" y="134316"/>
                    <a:pt x="228438" y="251874"/>
                  </a:cubicBezTo>
                  <a:cubicBezTo>
                    <a:pt x="345996" y="243810"/>
                    <a:pt x="440244" y="149625"/>
                    <a:pt x="448245" y="32067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0CB5607E-82F7-E561-5C04-D630D5FC4FE3}"/>
              </a:ext>
            </a:extLst>
          </p:cNvPr>
          <p:cNvSpPr txBox="1">
            <a:spLocks/>
          </p:cNvSpPr>
          <p:nvPr/>
        </p:nvSpPr>
        <p:spPr>
          <a:xfrm>
            <a:off x="2872673" y="3213442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Zero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Emission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1DEEA9-FA7A-9F5E-544D-AF5DFF04714E}"/>
              </a:ext>
            </a:extLst>
          </p:cNvPr>
          <p:cNvGrpSpPr/>
          <p:nvPr/>
        </p:nvGrpSpPr>
        <p:grpSpPr>
          <a:xfrm>
            <a:off x="1976065" y="4511915"/>
            <a:ext cx="756000" cy="756000"/>
            <a:chOff x="8603755" y="-388147"/>
            <a:chExt cx="1143000" cy="1143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AFFAB3-A174-9612-5562-40BEC688CA15}"/>
                </a:ext>
              </a:extLst>
            </p:cNvPr>
            <p:cNvSpPr/>
            <p:nvPr/>
          </p:nvSpPr>
          <p:spPr>
            <a:xfrm>
              <a:off x="86037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9E9184-F91B-AAD9-ECF9-DB823AFA43BB}"/>
                </a:ext>
              </a:extLst>
            </p:cNvPr>
            <p:cNvSpPr/>
            <p:nvPr/>
          </p:nvSpPr>
          <p:spPr>
            <a:xfrm>
              <a:off x="8752821" y="-57105"/>
              <a:ext cx="790956" cy="452675"/>
            </a:xfrm>
            <a:custGeom>
              <a:avLst/>
              <a:gdLst>
                <a:gd name="connsiteX0" fmla="*/ 568166 w 790956"/>
                <a:gd name="connsiteY0" fmla="*/ 452676 h 452675"/>
                <a:gd name="connsiteX1" fmla="*/ 551307 w 790956"/>
                <a:gd name="connsiteY1" fmla="*/ 445722 h 452675"/>
                <a:gd name="connsiteX2" fmla="*/ 551307 w 790956"/>
                <a:gd name="connsiteY2" fmla="*/ 412004 h 452675"/>
                <a:gd name="connsiteX3" fmla="*/ 736949 w 790956"/>
                <a:gd name="connsiteY3" fmla="*/ 226362 h 452675"/>
                <a:gd name="connsiteX4" fmla="*/ 551307 w 790956"/>
                <a:gd name="connsiteY4" fmla="*/ 40719 h 452675"/>
                <a:gd name="connsiteX5" fmla="*/ 551307 w 790956"/>
                <a:gd name="connsiteY5" fmla="*/ 7001 h 452675"/>
                <a:gd name="connsiteX6" fmla="*/ 585026 w 790956"/>
                <a:gd name="connsiteY6" fmla="*/ 7001 h 452675"/>
                <a:gd name="connsiteX7" fmla="*/ 787527 w 790956"/>
                <a:gd name="connsiteY7" fmla="*/ 209502 h 452675"/>
                <a:gd name="connsiteX8" fmla="*/ 787527 w 790956"/>
                <a:gd name="connsiteY8" fmla="*/ 209502 h 452675"/>
                <a:gd name="connsiteX9" fmla="*/ 787527 w 790956"/>
                <a:gd name="connsiteY9" fmla="*/ 209502 h 452675"/>
                <a:gd name="connsiteX10" fmla="*/ 787527 w 790956"/>
                <a:gd name="connsiteY10" fmla="*/ 209502 h 452675"/>
                <a:gd name="connsiteX11" fmla="*/ 787527 w 790956"/>
                <a:gd name="connsiteY11" fmla="*/ 209502 h 452675"/>
                <a:gd name="connsiteX12" fmla="*/ 787527 w 790956"/>
                <a:gd name="connsiteY12" fmla="*/ 209502 h 452675"/>
                <a:gd name="connsiteX13" fmla="*/ 787527 w 790956"/>
                <a:gd name="connsiteY13" fmla="*/ 209502 h 452675"/>
                <a:gd name="connsiteX14" fmla="*/ 787527 w 790956"/>
                <a:gd name="connsiteY14" fmla="*/ 209502 h 452675"/>
                <a:gd name="connsiteX15" fmla="*/ 787527 w 790956"/>
                <a:gd name="connsiteY15" fmla="*/ 209502 h 452675"/>
                <a:gd name="connsiteX16" fmla="*/ 787527 w 790956"/>
                <a:gd name="connsiteY16" fmla="*/ 209502 h 452675"/>
                <a:gd name="connsiteX17" fmla="*/ 787527 w 790956"/>
                <a:gd name="connsiteY17" fmla="*/ 209502 h 452675"/>
                <a:gd name="connsiteX18" fmla="*/ 787527 w 790956"/>
                <a:gd name="connsiteY18" fmla="*/ 209502 h 452675"/>
                <a:gd name="connsiteX19" fmla="*/ 787527 w 790956"/>
                <a:gd name="connsiteY19" fmla="*/ 209502 h 452675"/>
                <a:gd name="connsiteX20" fmla="*/ 787527 w 790956"/>
                <a:gd name="connsiteY20" fmla="*/ 209502 h 452675"/>
                <a:gd name="connsiteX21" fmla="*/ 787527 w 790956"/>
                <a:gd name="connsiteY21" fmla="*/ 209502 h 452675"/>
                <a:gd name="connsiteX22" fmla="*/ 787527 w 790956"/>
                <a:gd name="connsiteY22" fmla="*/ 209502 h 452675"/>
                <a:gd name="connsiteX23" fmla="*/ 787527 w 790956"/>
                <a:gd name="connsiteY23" fmla="*/ 209502 h 452675"/>
                <a:gd name="connsiteX24" fmla="*/ 787527 w 790956"/>
                <a:gd name="connsiteY24" fmla="*/ 209502 h 452675"/>
                <a:gd name="connsiteX25" fmla="*/ 787527 w 790956"/>
                <a:gd name="connsiteY25" fmla="*/ 209502 h 452675"/>
                <a:gd name="connsiteX26" fmla="*/ 787527 w 790956"/>
                <a:gd name="connsiteY26" fmla="*/ 209502 h 452675"/>
                <a:gd name="connsiteX27" fmla="*/ 787527 w 790956"/>
                <a:gd name="connsiteY27" fmla="*/ 209502 h 452675"/>
                <a:gd name="connsiteX28" fmla="*/ 787527 w 790956"/>
                <a:gd name="connsiteY28" fmla="*/ 209502 h 452675"/>
                <a:gd name="connsiteX29" fmla="*/ 787527 w 790956"/>
                <a:gd name="connsiteY29" fmla="*/ 209502 h 452675"/>
                <a:gd name="connsiteX30" fmla="*/ 787527 w 790956"/>
                <a:gd name="connsiteY30" fmla="*/ 209502 h 452675"/>
                <a:gd name="connsiteX31" fmla="*/ 787527 w 790956"/>
                <a:gd name="connsiteY31" fmla="*/ 209502 h 452675"/>
                <a:gd name="connsiteX32" fmla="*/ 787527 w 790956"/>
                <a:gd name="connsiteY32" fmla="*/ 209502 h 452675"/>
                <a:gd name="connsiteX33" fmla="*/ 787527 w 790956"/>
                <a:gd name="connsiteY33" fmla="*/ 209502 h 452675"/>
                <a:gd name="connsiteX34" fmla="*/ 787527 w 790956"/>
                <a:gd name="connsiteY34" fmla="*/ 209502 h 452675"/>
                <a:gd name="connsiteX35" fmla="*/ 787527 w 790956"/>
                <a:gd name="connsiteY35" fmla="*/ 209502 h 452675"/>
                <a:gd name="connsiteX36" fmla="*/ 787527 w 790956"/>
                <a:gd name="connsiteY36" fmla="*/ 209502 h 452675"/>
                <a:gd name="connsiteX37" fmla="*/ 787527 w 790956"/>
                <a:gd name="connsiteY37" fmla="*/ 209502 h 452675"/>
                <a:gd name="connsiteX38" fmla="*/ 787527 w 790956"/>
                <a:gd name="connsiteY38" fmla="*/ 209502 h 452675"/>
                <a:gd name="connsiteX39" fmla="*/ 787527 w 790956"/>
                <a:gd name="connsiteY39" fmla="*/ 209502 h 452675"/>
                <a:gd name="connsiteX40" fmla="*/ 787527 w 790956"/>
                <a:gd name="connsiteY40" fmla="*/ 209502 h 452675"/>
                <a:gd name="connsiteX41" fmla="*/ 787527 w 790956"/>
                <a:gd name="connsiteY41" fmla="*/ 209502 h 452675"/>
                <a:gd name="connsiteX42" fmla="*/ 787527 w 790956"/>
                <a:gd name="connsiteY42" fmla="*/ 209502 h 452675"/>
                <a:gd name="connsiteX43" fmla="*/ 787527 w 790956"/>
                <a:gd name="connsiteY43" fmla="*/ 209502 h 452675"/>
                <a:gd name="connsiteX44" fmla="*/ 787527 w 790956"/>
                <a:gd name="connsiteY44" fmla="*/ 209502 h 452675"/>
                <a:gd name="connsiteX45" fmla="*/ 787527 w 790956"/>
                <a:gd name="connsiteY45" fmla="*/ 209502 h 452675"/>
                <a:gd name="connsiteX46" fmla="*/ 787527 w 790956"/>
                <a:gd name="connsiteY46" fmla="*/ 209502 h 452675"/>
                <a:gd name="connsiteX47" fmla="*/ 787527 w 790956"/>
                <a:gd name="connsiteY47" fmla="*/ 209502 h 452675"/>
                <a:gd name="connsiteX48" fmla="*/ 787527 w 790956"/>
                <a:gd name="connsiteY48" fmla="*/ 209502 h 452675"/>
                <a:gd name="connsiteX49" fmla="*/ 787527 w 790956"/>
                <a:gd name="connsiteY49" fmla="*/ 209502 h 452675"/>
                <a:gd name="connsiteX50" fmla="*/ 787527 w 790956"/>
                <a:gd name="connsiteY50" fmla="*/ 209502 h 452675"/>
                <a:gd name="connsiteX51" fmla="*/ 787527 w 790956"/>
                <a:gd name="connsiteY51" fmla="*/ 209502 h 452675"/>
                <a:gd name="connsiteX52" fmla="*/ 787622 w 790956"/>
                <a:gd name="connsiteY52" fmla="*/ 209598 h 452675"/>
                <a:gd name="connsiteX53" fmla="*/ 787622 w 790956"/>
                <a:gd name="connsiteY53" fmla="*/ 209598 h 452675"/>
                <a:gd name="connsiteX54" fmla="*/ 787622 w 790956"/>
                <a:gd name="connsiteY54" fmla="*/ 209693 h 452675"/>
                <a:gd name="connsiteX55" fmla="*/ 787622 w 790956"/>
                <a:gd name="connsiteY55" fmla="*/ 209693 h 452675"/>
                <a:gd name="connsiteX56" fmla="*/ 787622 w 790956"/>
                <a:gd name="connsiteY56" fmla="*/ 209693 h 452675"/>
                <a:gd name="connsiteX57" fmla="*/ 787622 w 790956"/>
                <a:gd name="connsiteY57" fmla="*/ 209693 h 452675"/>
                <a:gd name="connsiteX58" fmla="*/ 787813 w 790956"/>
                <a:gd name="connsiteY58" fmla="*/ 209883 h 452675"/>
                <a:gd name="connsiteX59" fmla="*/ 787813 w 790956"/>
                <a:gd name="connsiteY59" fmla="*/ 209883 h 452675"/>
                <a:gd name="connsiteX60" fmla="*/ 787813 w 790956"/>
                <a:gd name="connsiteY60" fmla="*/ 209883 h 452675"/>
                <a:gd name="connsiteX61" fmla="*/ 787813 w 790956"/>
                <a:gd name="connsiteY61" fmla="*/ 209883 h 452675"/>
                <a:gd name="connsiteX62" fmla="*/ 787813 w 790956"/>
                <a:gd name="connsiteY62" fmla="*/ 209883 h 452675"/>
                <a:gd name="connsiteX63" fmla="*/ 787813 w 790956"/>
                <a:gd name="connsiteY63" fmla="*/ 209883 h 452675"/>
                <a:gd name="connsiteX64" fmla="*/ 787813 w 790956"/>
                <a:gd name="connsiteY64" fmla="*/ 209883 h 452675"/>
                <a:gd name="connsiteX65" fmla="*/ 790480 w 790956"/>
                <a:gd name="connsiteY65" fmla="*/ 213598 h 452675"/>
                <a:gd name="connsiteX66" fmla="*/ 790480 w 790956"/>
                <a:gd name="connsiteY66" fmla="*/ 213598 h 452675"/>
                <a:gd name="connsiteX67" fmla="*/ 790956 w 790956"/>
                <a:gd name="connsiteY67" fmla="*/ 214551 h 452675"/>
                <a:gd name="connsiteX68" fmla="*/ 790956 w 790956"/>
                <a:gd name="connsiteY68" fmla="*/ 214551 h 452675"/>
                <a:gd name="connsiteX69" fmla="*/ 790956 w 790956"/>
                <a:gd name="connsiteY69" fmla="*/ 214551 h 452675"/>
                <a:gd name="connsiteX70" fmla="*/ 790956 w 790956"/>
                <a:gd name="connsiteY70" fmla="*/ 214551 h 452675"/>
                <a:gd name="connsiteX71" fmla="*/ 790956 w 790956"/>
                <a:gd name="connsiteY71" fmla="*/ 214741 h 452675"/>
                <a:gd name="connsiteX72" fmla="*/ 790956 w 790956"/>
                <a:gd name="connsiteY72" fmla="*/ 214741 h 452675"/>
                <a:gd name="connsiteX73" fmla="*/ 790956 w 790956"/>
                <a:gd name="connsiteY73" fmla="*/ 214741 h 452675"/>
                <a:gd name="connsiteX74" fmla="*/ 790956 w 790956"/>
                <a:gd name="connsiteY74" fmla="*/ 214741 h 452675"/>
                <a:gd name="connsiteX75" fmla="*/ 790956 w 790956"/>
                <a:gd name="connsiteY75" fmla="*/ 214741 h 452675"/>
                <a:gd name="connsiteX76" fmla="*/ 790956 w 790956"/>
                <a:gd name="connsiteY76" fmla="*/ 214741 h 452675"/>
                <a:gd name="connsiteX77" fmla="*/ 790956 w 790956"/>
                <a:gd name="connsiteY77" fmla="*/ 214741 h 452675"/>
                <a:gd name="connsiteX78" fmla="*/ 790956 w 790956"/>
                <a:gd name="connsiteY78" fmla="*/ 214741 h 452675"/>
                <a:gd name="connsiteX79" fmla="*/ 790956 w 790956"/>
                <a:gd name="connsiteY79" fmla="*/ 214741 h 452675"/>
                <a:gd name="connsiteX80" fmla="*/ 790956 w 790956"/>
                <a:gd name="connsiteY80" fmla="*/ 214741 h 452675"/>
                <a:gd name="connsiteX81" fmla="*/ 790956 w 790956"/>
                <a:gd name="connsiteY81" fmla="*/ 214741 h 452675"/>
                <a:gd name="connsiteX82" fmla="*/ 790956 w 790956"/>
                <a:gd name="connsiteY82" fmla="*/ 214741 h 452675"/>
                <a:gd name="connsiteX83" fmla="*/ 790956 w 790956"/>
                <a:gd name="connsiteY83" fmla="*/ 214741 h 452675"/>
                <a:gd name="connsiteX84" fmla="*/ 790956 w 790956"/>
                <a:gd name="connsiteY84" fmla="*/ 214741 h 452675"/>
                <a:gd name="connsiteX85" fmla="*/ 790956 w 790956"/>
                <a:gd name="connsiteY85" fmla="*/ 214741 h 452675"/>
                <a:gd name="connsiteX86" fmla="*/ 790956 w 790956"/>
                <a:gd name="connsiteY86" fmla="*/ 214741 h 452675"/>
                <a:gd name="connsiteX87" fmla="*/ 790956 w 790956"/>
                <a:gd name="connsiteY87" fmla="*/ 214836 h 452675"/>
                <a:gd name="connsiteX88" fmla="*/ 790956 w 790956"/>
                <a:gd name="connsiteY88" fmla="*/ 214836 h 452675"/>
                <a:gd name="connsiteX89" fmla="*/ 790956 w 790956"/>
                <a:gd name="connsiteY89" fmla="*/ 214836 h 452675"/>
                <a:gd name="connsiteX90" fmla="*/ 790956 w 790956"/>
                <a:gd name="connsiteY90" fmla="*/ 214836 h 452675"/>
                <a:gd name="connsiteX91" fmla="*/ 790956 w 790956"/>
                <a:gd name="connsiteY91" fmla="*/ 215027 h 452675"/>
                <a:gd name="connsiteX92" fmla="*/ 790956 w 790956"/>
                <a:gd name="connsiteY92" fmla="*/ 215027 h 452675"/>
                <a:gd name="connsiteX93" fmla="*/ 790956 w 790956"/>
                <a:gd name="connsiteY93" fmla="*/ 215027 h 452675"/>
                <a:gd name="connsiteX94" fmla="*/ 790956 w 790956"/>
                <a:gd name="connsiteY94" fmla="*/ 215027 h 452675"/>
                <a:gd name="connsiteX95" fmla="*/ 790956 w 790956"/>
                <a:gd name="connsiteY95" fmla="*/ 215027 h 452675"/>
                <a:gd name="connsiteX96" fmla="*/ 790956 w 790956"/>
                <a:gd name="connsiteY96" fmla="*/ 215027 h 452675"/>
                <a:gd name="connsiteX97" fmla="*/ 790956 w 790956"/>
                <a:gd name="connsiteY97" fmla="*/ 215027 h 452675"/>
                <a:gd name="connsiteX98" fmla="*/ 790956 w 790956"/>
                <a:gd name="connsiteY98" fmla="*/ 215027 h 452675"/>
                <a:gd name="connsiteX99" fmla="*/ 790956 w 790956"/>
                <a:gd name="connsiteY99" fmla="*/ 215027 h 452675"/>
                <a:gd name="connsiteX100" fmla="*/ 790956 w 790956"/>
                <a:gd name="connsiteY100" fmla="*/ 215027 h 452675"/>
                <a:gd name="connsiteX101" fmla="*/ 790956 w 790956"/>
                <a:gd name="connsiteY101" fmla="*/ 215027 h 452675"/>
                <a:gd name="connsiteX102" fmla="*/ 790956 w 790956"/>
                <a:gd name="connsiteY102" fmla="*/ 215027 h 452675"/>
                <a:gd name="connsiteX103" fmla="*/ 790956 w 790956"/>
                <a:gd name="connsiteY103" fmla="*/ 215027 h 452675"/>
                <a:gd name="connsiteX104" fmla="*/ 790956 w 790956"/>
                <a:gd name="connsiteY104" fmla="*/ 215027 h 452675"/>
                <a:gd name="connsiteX105" fmla="*/ 790956 w 790956"/>
                <a:gd name="connsiteY105" fmla="*/ 215027 h 452675"/>
                <a:gd name="connsiteX106" fmla="*/ 790956 w 790956"/>
                <a:gd name="connsiteY106" fmla="*/ 215027 h 452675"/>
                <a:gd name="connsiteX107" fmla="*/ 790956 w 790956"/>
                <a:gd name="connsiteY107" fmla="*/ 215027 h 452675"/>
                <a:gd name="connsiteX108" fmla="*/ 790956 w 790956"/>
                <a:gd name="connsiteY108" fmla="*/ 215027 h 452675"/>
                <a:gd name="connsiteX109" fmla="*/ 790956 w 790956"/>
                <a:gd name="connsiteY109" fmla="*/ 215027 h 452675"/>
                <a:gd name="connsiteX110" fmla="*/ 790956 w 790956"/>
                <a:gd name="connsiteY110" fmla="*/ 215027 h 452675"/>
                <a:gd name="connsiteX111" fmla="*/ 790956 w 790956"/>
                <a:gd name="connsiteY111" fmla="*/ 215027 h 452675"/>
                <a:gd name="connsiteX112" fmla="*/ 790956 w 790956"/>
                <a:gd name="connsiteY112" fmla="*/ 215027 h 452675"/>
                <a:gd name="connsiteX113" fmla="*/ 790956 w 790956"/>
                <a:gd name="connsiteY113" fmla="*/ 215027 h 452675"/>
                <a:gd name="connsiteX114" fmla="*/ 790956 w 790956"/>
                <a:gd name="connsiteY114" fmla="*/ 215027 h 452675"/>
                <a:gd name="connsiteX115" fmla="*/ 790956 w 790956"/>
                <a:gd name="connsiteY115" fmla="*/ 215027 h 452675"/>
                <a:gd name="connsiteX116" fmla="*/ 790956 w 790956"/>
                <a:gd name="connsiteY116" fmla="*/ 215027 h 452675"/>
                <a:gd name="connsiteX117" fmla="*/ 790956 w 790956"/>
                <a:gd name="connsiteY117" fmla="*/ 215027 h 452675"/>
                <a:gd name="connsiteX118" fmla="*/ 790956 w 790956"/>
                <a:gd name="connsiteY118" fmla="*/ 215027 h 452675"/>
                <a:gd name="connsiteX119" fmla="*/ 790956 w 790956"/>
                <a:gd name="connsiteY119" fmla="*/ 215027 h 452675"/>
                <a:gd name="connsiteX120" fmla="*/ 790956 w 790956"/>
                <a:gd name="connsiteY120" fmla="*/ 215027 h 452675"/>
                <a:gd name="connsiteX121" fmla="*/ 790956 w 790956"/>
                <a:gd name="connsiteY121" fmla="*/ 215027 h 452675"/>
                <a:gd name="connsiteX122" fmla="*/ 790956 w 790956"/>
                <a:gd name="connsiteY122" fmla="*/ 215027 h 452675"/>
                <a:gd name="connsiteX123" fmla="*/ 790956 w 790956"/>
                <a:gd name="connsiteY123" fmla="*/ 215027 h 452675"/>
                <a:gd name="connsiteX124" fmla="*/ 790956 w 790956"/>
                <a:gd name="connsiteY124" fmla="*/ 215027 h 452675"/>
                <a:gd name="connsiteX125" fmla="*/ 790956 w 790956"/>
                <a:gd name="connsiteY125" fmla="*/ 215027 h 452675"/>
                <a:gd name="connsiteX126" fmla="*/ 790956 w 790956"/>
                <a:gd name="connsiteY126" fmla="*/ 215027 h 452675"/>
                <a:gd name="connsiteX127" fmla="*/ 790956 w 790956"/>
                <a:gd name="connsiteY127" fmla="*/ 215027 h 452675"/>
                <a:gd name="connsiteX128" fmla="*/ 790956 w 790956"/>
                <a:gd name="connsiteY128" fmla="*/ 215027 h 452675"/>
                <a:gd name="connsiteX129" fmla="*/ 790956 w 790956"/>
                <a:gd name="connsiteY129" fmla="*/ 215027 h 452675"/>
                <a:gd name="connsiteX130" fmla="*/ 790956 w 790956"/>
                <a:gd name="connsiteY130" fmla="*/ 215027 h 452675"/>
                <a:gd name="connsiteX131" fmla="*/ 790956 w 790956"/>
                <a:gd name="connsiteY131" fmla="*/ 215027 h 452675"/>
                <a:gd name="connsiteX132" fmla="*/ 790956 w 790956"/>
                <a:gd name="connsiteY132" fmla="*/ 215027 h 452675"/>
                <a:gd name="connsiteX133" fmla="*/ 790956 w 790956"/>
                <a:gd name="connsiteY133" fmla="*/ 215027 h 452675"/>
                <a:gd name="connsiteX134" fmla="*/ 790956 w 790956"/>
                <a:gd name="connsiteY134" fmla="*/ 215027 h 452675"/>
                <a:gd name="connsiteX135" fmla="*/ 790956 w 790956"/>
                <a:gd name="connsiteY135" fmla="*/ 215027 h 452675"/>
                <a:gd name="connsiteX136" fmla="*/ 790956 w 790956"/>
                <a:gd name="connsiteY136" fmla="*/ 215027 h 452675"/>
                <a:gd name="connsiteX137" fmla="*/ 790956 w 790956"/>
                <a:gd name="connsiteY137" fmla="*/ 215027 h 452675"/>
                <a:gd name="connsiteX138" fmla="*/ 790956 w 790956"/>
                <a:gd name="connsiteY138" fmla="*/ 215027 h 452675"/>
                <a:gd name="connsiteX139" fmla="*/ 790956 w 790956"/>
                <a:gd name="connsiteY139" fmla="*/ 215027 h 452675"/>
                <a:gd name="connsiteX140" fmla="*/ 790956 w 790956"/>
                <a:gd name="connsiteY140" fmla="*/ 215122 h 452675"/>
                <a:gd name="connsiteX141" fmla="*/ 790956 w 790956"/>
                <a:gd name="connsiteY141" fmla="*/ 215122 h 452675"/>
                <a:gd name="connsiteX142" fmla="*/ 790956 w 790956"/>
                <a:gd name="connsiteY142" fmla="*/ 215122 h 452675"/>
                <a:gd name="connsiteX143" fmla="*/ 790956 w 790956"/>
                <a:gd name="connsiteY143" fmla="*/ 215122 h 452675"/>
                <a:gd name="connsiteX144" fmla="*/ 790956 w 790956"/>
                <a:gd name="connsiteY144" fmla="*/ 215122 h 452675"/>
                <a:gd name="connsiteX145" fmla="*/ 790956 w 790956"/>
                <a:gd name="connsiteY145" fmla="*/ 215122 h 452675"/>
                <a:gd name="connsiteX146" fmla="*/ 790956 w 790956"/>
                <a:gd name="connsiteY146" fmla="*/ 215122 h 452675"/>
                <a:gd name="connsiteX147" fmla="*/ 790956 w 790956"/>
                <a:gd name="connsiteY147" fmla="*/ 215122 h 452675"/>
                <a:gd name="connsiteX148" fmla="*/ 790956 w 790956"/>
                <a:gd name="connsiteY148" fmla="*/ 215122 h 452675"/>
                <a:gd name="connsiteX149" fmla="*/ 790956 w 790956"/>
                <a:gd name="connsiteY149" fmla="*/ 215122 h 452675"/>
                <a:gd name="connsiteX150" fmla="*/ 790956 w 790956"/>
                <a:gd name="connsiteY150" fmla="*/ 215122 h 452675"/>
                <a:gd name="connsiteX151" fmla="*/ 790956 w 790956"/>
                <a:gd name="connsiteY151" fmla="*/ 215122 h 452675"/>
                <a:gd name="connsiteX152" fmla="*/ 790956 w 790956"/>
                <a:gd name="connsiteY152" fmla="*/ 215122 h 452675"/>
                <a:gd name="connsiteX153" fmla="*/ 790956 w 790956"/>
                <a:gd name="connsiteY153" fmla="*/ 215122 h 452675"/>
                <a:gd name="connsiteX154" fmla="*/ 790956 w 790956"/>
                <a:gd name="connsiteY154" fmla="*/ 215122 h 452675"/>
                <a:gd name="connsiteX155" fmla="*/ 790956 w 790956"/>
                <a:gd name="connsiteY155" fmla="*/ 215122 h 452675"/>
                <a:gd name="connsiteX156" fmla="*/ 790956 w 790956"/>
                <a:gd name="connsiteY156" fmla="*/ 215122 h 452675"/>
                <a:gd name="connsiteX157" fmla="*/ 790956 w 790956"/>
                <a:gd name="connsiteY157" fmla="*/ 215122 h 452675"/>
                <a:gd name="connsiteX158" fmla="*/ 790956 w 790956"/>
                <a:gd name="connsiteY158" fmla="*/ 215122 h 452675"/>
                <a:gd name="connsiteX159" fmla="*/ 790956 w 790956"/>
                <a:gd name="connsiteY159" fmla="*/ 215122 h 452675"/>
                <a:gd name="connsiteX160" fmla="*/ 790956 w 790956"/>
                <a:gd name="connsiteY160" fmla="*/ 215122 h 452675"/>
                <a:gd name="connsiteX161" fmla="*/ 790956 w 790956"/>
                <a:gd name="connsiteY161" fmla="*/ 215122 h 452675"/>
                <a:gd name="connsiteX162" fmla="*/ 790956 w 790956"/>
                <a:gd name="connsiteY162" fmla="*/ 215122 h 452675"/>
                <a:gd name="connsiteX163" fmla="*/ 790956 w 790956"/>
                <a:gd name="connsiteY163" fmla="*/ 215122 h 452675"/>
                <a:gd name="connsiteX164" fmla="*/ 790956 w 790956"/>
                <a:gd name="connsiteY164" fmla="*/ 215122 h 452675"/>
                <a:gd name="connsiteX165" fmla="*/ 790956 w 790956"/>
                <a:gd name="connsiteY165" fmla="*/ 215122 h 452675"/>
                <a:gd name="connsiteX166" fmla="*/ 790956 w 790956"/>
                <a:gd name="connsiteY166" fmla="*/ 215122 h 452675"/>
                <a:gd name="connsiteX167" fmla="*/ 790956 w 790956"/>
                <a:gd name="connsiteY167" fmla="*/ 215122 h 452675"/>
                <a:gd name="connsiteX168" fmla="*/ 790956 w 790956"/>
                <a:gd name="connsiteY168" fmla="*/ 215122 h 452675"/>
                <a:gd name="connsiteX169" fmla="*/ 790956 w 790956"/>
                <a:gd name="connsiteY169" fmla="*/ 215122 h 452675"/>
                <a:gd name="connsiteX170" fmla="*/ 790956 w 790956"/>
                <a:gd name="connsiteY170" fmla="*/ 215122 h 452675"/>
                <a:gd name="connsiteX171" fmla="*/ 790956 w 790956"/>
                <a:gd name="connsiteY171" fmla="*/ 215122 h 452675"/>
                <a:gd name="connsiteX172" fmla="*/ 790956 w 790956"/>
                <a:gd name="connsiteY172" fmla="*/ 215122 h 452675"/>
                <a:gd name="connsiteX173" fmla="*/ 790956 w 790956"/>
                <a:gd name="connsiteY173" fmla="*/ 215122 h 452675"/>
                <a:gd name="connsiteX174" fmla="*/ 790956 w 790956"/>
                <a:gd name="connsiteY174" fmla="*/ 215122 h 452675"/>
                <a:gd name="connsiteX175" fmla="*/ 790956 w 790956"/>
                <a:gd name="connsiteY175" fmla="*/ 215122 h 452675"/>
                <a:gd name="connsiteX176" fmla="*/ 790956 w 790956"/>
                <a:gd name="connsiteY176" fmla="*/ 215122 h 452675"/>
                <a:gd name="connsiteX177" fmla="*/ 790956 w 790956"/>
                <a:gd name="connsiteY177" fmla="*/ 215122 h 452675"/>
                <a:gd name="connsiteX178" fmla="*/ 790956 w 790956"/>
                <a:gd name="connsiteY178" fmla="*/ 215122 h 452675"/>
                <a:gd name="connsiteX179" fmla="*/ 790956 w 790956"/>
                <a:gd name="connsiteY179" fmla="*/ 215122 h 452675"/>
                <a:gd name="connsiteX180" fmla="*/ 790956 w 790956"/>
                <a:gd name="connsiteY180" fmla="*/ 215122 h 452675"/>
                <a:gd name="connsiteX181" fmla="*/ 790956 w 790956"/>
                <a:gd name="connsiteY181" fmla="*/ 215122 h 452675"/>
                <a:gd name="connsiteX182" fmla="*/ 790956 w 790956"/>
                <a:gd name="connsiteY182" fmla="*/ 215122 h 452675"/>
                <a:gd name="connsiteX183" fmla="*/ 790956 w 790956"/>
                <a:gd name="connsiteY183" fmla="*/ 215122 h 452675"/>
                <a:gd name="connsiteX184" fmla="*/ 790956 w 790956"/>
                <a:gd name="connsiteY184" fmla="*/ 215122 h 452675"/>
                <a:gd name="connsiteX185" fmla="*/ 790956 w 790956"/>
                <a:gd name="connsiteY185" fmla="*/ 215122 h 452675"/>
                <a:gd name="connsiteX186" fmla="*/ 790956 w 790956"/>
                <a:gd name="connsiteY186" fmla="*/ 215122 h 452675"/>
                <a:gd name="connsiteX187" fmla="*/ 790956 w 790956"/>
                <a:gd name="connsiteY187" fmla="*/ 215122 h 452675"/>
                <a:gd name="connsiteX188" fmla="*/ 790956 w 790956"/>
                <a:gd name="connsiteY188" fmla="*/ 215122 h 452675"/>
                <a:gd name="connsiteX189" fmla="*/ 790956 w 790956"/>
                <a:gd name="connsiteY189" fmla="*/ 215122 h 452675"/>
                <a:gd name="connsiteX190" fmla="*/ 790956 w 790956"/>
                <a:gd name="connsiteY190" fmla="*/ 215122 h 452675"/>
                <a:gd name="connsiteX191" fmla="*/ 790956 w 790956"/>
                <a:gd name="connsiteY191" fmla="*/ 215122 h 452675"/>
                <a:gd name="connsiteX192" fmla="*/ 790956 w 790956"/>
                <a:gd name="connsiteY192" fmla="*/ 215122 h 452675"/>
                <a:gd name="connsiteX193" fmla="*/ 790956 w 790956"/>
                <a:gd name="connsiteY193" fmla="*/ 215122 h 452675"/>
                <a:gd name="connsiteX194" fmla="*/ 790956 w 790956"/>
                <a:gd name="connsiteY194" fmla="*/ 215122 h 452675"/>
                <a:gd name="connsiteX195" fmla="*/ 790956 w 790956"/>
                <a:gd name="connsiteY195" fmla="*/ 215122 h 452675"/>
                <a:gd name="connsiteX196" fmla="*/ 790956 w 790956"/>
                <a:gd name="connsiteY196" fmla="*/ 215122 h 452675"/>
                <a:gd name="connsiteX197" fmla="*/ 790956 w 790956"/>
                <a:gd name="connsiteY197" fmla="*/ 215122 h 452675"/>
                <a:gd name="connsiteX198" fmla="*/ 790956 w 790956"/>
                <a:gd name="connsiteY198" fmla="*/ 215122 h 452675"/>
                <a:gd name="connsiteX199" fmla="*/ 790956 w 790956"/>
                <a:gd name="connsiteY199" fmla="*/ 215122 h 452675"/>
                <a:gd name="connsiteX200" fmla="*/ 790956 w 790956"/>
                <a:gd name="connsiteY200" fmla="*/ 215122 h 452675"/>
                <a:gd name="connsiteX201" fmla="*/ 790956 w 790956"/>
                <a:gd name="connsiteY201" fmla="*/ 215122 h 452675"/>
                <a:gd name="connsiteX202" fmla="*/ 790956 w 790956"/>
                <a:gd name="connsiteY202" fmla="*/ 215122 h 452675"/>
                <a:gd name="connsiteX203" fmla="*/ 790956 w 790956"/>
                <a:gd name="connsiteY203" fmla="*/ 215122 h 452675"/>
                <a:gd name="connsiteX204" fmla="*/ 790956 w 790956"/>
                <a:gd name="connsiteY204" fmla="*/ 215122 h 452675"/>
                <a:gd name="connsiteX205" fmla="*/ 790956 w 790956"/>
                <a:gd name="connsiteY205" fmla="*/ 215122 h 452675"/>
                <a:gd name="connsiteX206" fmla="*/ 790956 w 790956"/>
                <a:gd name="connsiteY206" fmla="*/ 215122 h 452675"/>
                <a:gd name="connsiteX207" fmla="*/ 790956 w 790956"/>
                <a:gd name="connsiteY207" fmla="*/ 215122 h 452675"/>
                <a:gd name="connsiteX208" fmla="*/ 790956 w 790956"/>
                <a:gd name="connsiteY208" fmla="*/ 215122 h 452675"/>
                <a:gd name="connsiteX209" fmla="*/ 790956 w 790956"/>
                <a:gd name="connsiteY209" fmla="*/ 215122 h 452675"/>
                <a:gd name="connsiteX210" fmla="*/ 790956 w 790956"/>
                <a:gd name="connsiteY210" fmla="*/ 215122 h 452675"/>
                <a:gd name="connsiteX211" fmla="*/ 790956 w 790956"/>
                <a:gd name="connsiteY211" fmla="*/ 215122 h 452675"/>
                <a:gd name="connsiteX212" fmla="*/ 790956 w 790956"/>
                <a:gd name="connsiteY212" fmla="*/ 215122 h 452675"/>
                <a:gd name="connsiteX213" fmla="*/ 790956 w 790956"/>
                <a:gd name="connsiteY213" fmla="*/ 215122 h 452675"/>
                <a:gd name="connsiteX214" fmla="*/ 790956 w 790956"/>
                <a:gd name="connsiteY214" fmla="*/ 215122 h 452675"/>
                <a:gd name="connsiteX215" fmla="*/ 790956 w 790956"/>
                <a:gd name="connsiteY215" fmla="*/ 215122 h 452675"/>
                <a:gd name="connsiteX216" fmla="*/ 790956 w 790956"/>
                <a:gd name="connsiteY216" fmla="*/ 215122 h 452675"/>
                <a:gd name="connsiteX217" fmla="*/ 790956 w 790956"/>
                <a:gd name="connsiteY217" fmla="*/ 215122 h 452675"/>
                <a:gd name="connsiteX218" fmla="*/ 790956 w 790956"/>
                <a:gd name="connsiteY218" fmla="*/ 215122 h 452675"/>
                <a:gd name="connsiteX219" fmla="*/ 790956 w 790956"/>
                <a:gd name="connsiteY219" fmla="*/ 215122 h 452675"/>
                <a:gd name="connsiteX220" fmla="*/ 790956 w 790956"/>
                <a:gd name="connsiteY220" fmla="*/ 215122 h 452675"/>
                <a:gd name="connsiteX221" fmla="*/ 790956 w 790956"/>
                <a:gd name="connsiteY221" fmla="*/ 215122 h 452675"/>
                <a:gd name="connsiteX222" fmla="*/ 790956 w 790956"/>
                <a:gd name="connsiteY222" fmla="*/ 215122 h 452675"/>
                <a:gd name="connsiteX223" fmla="*/ 790956 w 790956"/>
                <a:gd name="connsiteY223" fmla="*/ 215122 h 452675"/>
                <a:gd name="connsiteX224" fmla="*/ 790956 w 790956"/>
                <a:gd name="connsiteY224" fmla="*/ 215122 h 452675"/>
                <a:gd name="connsiteX225" fmla="*/ 790956 w 790956"/>
                <a:gd name="connsiteY225" fmla="*/ 215122 h 452675"/>
                <a:gd name="connsiteX226" fmla="*/ 790956 w 790956"/>
                <a:gd name="connsiteY226" fmla="*/ 215122 h 452675"/>
                <a:gd name="connsiteX227" fmla="*/ 790956 w 790956"/>
                <a:gd name="connsiteY227" fmla="*/ 215122 h 452675"/>
                <a:gd name="connsiteX228" fmla="*/ 790956 w 790956"/>
                <a:gd name="connsiteY228" fmla="*/ 215122 h 452675"/>
                <a:gd name="connsiteX229" fmla="*/ 790956 w 790956"/>
                <a:gd name="connsiteY229" fmla="*/ 215122 h 452675"/>
                <a:gd name="connsiteX230" fmla="*/ 790956 w 790956"/>
                <a:gd name="connsiteY230" fmla="*/ 215122 h 452675"/>
                <a:gd name="connsiteX231" fmla="*/ 790956 w 790956"/>
                <a:gd name="connsiteY231" fmla="*/ 215122 h 452675"/>
                <a:gd name="connsiteX232" fmla="*/ 790956 w 790956"/>
                <a:gd name="connsiteY232" fmla="*/ 215122 h 452675"/>
                <a:gd name="connsiteX233" fmla="*/ 790956 w 790956"/>
                <a:gd name="connsiteY233" fmla="*/ 215122 h 452675"/>
                <a:gd name="connsiteX234" fmla="*/ 790956 w 790956"/>
                <a:gd name="connsiteY234" fmla="*/ 215122 h 452675"/>
                <a:gd name="connsiteX235" fmla="*/ 790956 w 790956"/>
                <a:gd name="connsiteY235" fmla="*/ 215122 h 452675"/>
                <a:gd name="connsiteX236" fmla="*/ 790956 w 790956"/>
                <a:gd name="connsiteY236" fmla="*/ 215122 h 452675"/>
                <a:gd name="connsiteX237" fmla="*/ 790956 w 790956"/>
                <a:gd name="connsiteY237" fmla="*/ 215122 h 452675"/>
                <a:gd name="connsiteX238" fmla="*/ 790956 w 790956"/>
                <a:gd name="connsiteY238" fmla="*/ 215122 h 452675"/>
                <a:gd name="connsiteX239" fmla="*/ 790956 w 790956"/>
                <a:gd name="connsiteY239" fmla="*/ 215122 h 452675"/>
                <a:gd name="connsiteX240" fmla="*/ 790956 w 790956"/>
                <a:gd name="connsiteY240" fmla="*/ 215122 h 452675"/>
                <a:gd name="connsiteX241" fmla="*/ 790956 w 790956"/>
                <a:gd name="connsiteY241" fmla="*/ 215122 h 452675"/>
                <a:gd name="connsiteX242" fmla="*/ 790956 w 790956"/>
                <a:gd name="connsiteY242" fmla="*/ 215122 h 452675"/>
                <a:gd name="connsiteX243" fmla="*/ 790956 w 790956"/>
                <a:gd name="connsiteY243" fmla="*/ 215122 h 452675"/>
                <a:gd name="connsiteX244" fmla="*/ 790956 w 790956"/>
                <a:gd name="connsiteY244" fmla="*/ 215122 h 452675"/>
                <a:gd name="connsiteX245" fmla="*/ 790956 w 790956"/>
                <a:gd name="connsiteY245" fmla="*/ 215122 h 452675"/>
                <a:gd name="connsiteX246" fmla="*/ 790956 w 790956"/>
                <a:gd name="connsiteY246" fmla="*/ 215122 h 452675"/>
                <a:gd name="connsiteX247" fmla="*/ 790956 w 790956"/>
                <a:gd name="connsiteY247" fmla="*/ 215122 h 452675"/>
                <a:gd name="connsiteX248" fmla="*/ 790956 w 790956"/>
                <a:gd name="connsiteY248" fmla="*/ 215122 h 452675"/>
                <a:gd name="connsiteX249" fmla="*/ 790956 w 790956"/>
                <a:gd name="connsiteY249" fmla="*/ 215122 h 452675"/>
                <a:gd name="connsiteX250" fmla="*/ 790956 w 790956"/>
                <a:gd name="connsiteY250" fmla="*/ 215122 h 452675"/>
                <a:gd name="connsiteX251" fmla="*/ 790956 w 790956"/>
                <a:gd name="connsiteY251" fmla="*/ 215122 h 452675"/>
                <a:gd name="connsiteX252" fmla="*/ 790956 w 790956"/>
                <a:gd name="connsiteY252" fmla="*/ 215122 h 452675"/>
                <a:gd name="connsiteX253" fmla="*/ 790956 w 790956"/>
                <a:gd name="connsiteY253" fmla="*/ 215122 h 452675"/>
                <a:gd name="connsiteX254" fmla="*/ 790956 w 790956"/>
                <a:gd name="connsiteY254" fmla="*/ 215122 h 452675"/>
                <a:gd name="connsiteX255" fmla="*/ 790956 w 790956"/>
                <a:gd name="connsiteY255" fmla="*/ 215122 h 452675"/>
                <a:gd name="connsiteX256" fmla="*/ 790956 w 790956"/>
                <a:gd name="connsiteY256" fmla="*/ 215122 h 452675"/>
                <a:gd name="connsiteX257" fmla="*/ 790956 w 790956"/>
                <a:gd name="connsiteY257" fmla="*/ 215122 h 452675"/>
                <a:gd name="connsiteX258" fmla="*/ 790956 w 790956"/>
                <a:gd name="connsiteY258" fmla="*/ 215122 h 452675"/>
                <a:gd name="connsiteX259" fmla="*/ 790956 w 790956"/>
                <a:gd name="connsiteY259" fmla="*/ 215122 h 452675"/>
                <a:gd name="connsiteX260" fmla="*/ 790956 w 790956"/>
                <a:gd name="connsiteY260" fmla="*/ 215122 h 452675"/>
                <a:gd name="connsiteX261" fmla="*/ 790956 w 790956"/>
                <a:gd name="connsiteY261" fmla="*/ 215122 h 452675"/>
                <a:gd name="connsiteX262" fmla="*/ 790956 w 790956"/>
                <a:gd name="connsiteY262" fmla="*/ 215122 h 452675"/>
                <a:gd name="connsiteX263" fmla="*/ 790956 w 790956"/>
                <a:gd name="connsiteY263" fmla="*/ 215122 h 452675"/>
                <a:gd name="connsiteX264" fmla="*/ 790956 w 790956"/>
                <a:gd name="connsiteY264" fmla="*/ 215122 h 452675"/>
                <a:gd name="connsiteX265" fmla="*/ 790956 w 790956"/>
                <a:gd name="connsiteY265" fmla="*/ 215122 h 452675"/>
                <a:gd name="connsiteX266" fmla="*/ 790956 w 790956"/>
                <a:gd name="connsiteY266" fmla="*/ 215122 h 452675"/>
                <a:gd name="connsiteX267" fmla="*/ 790956 w 790956"/>
                <a:gd name="connsiteY267" fmla="*/ 215122 h 452675"/>
                <a:gd name="connsiteX268" fmla="*/ 790956 w 790956"/>
                <a:gd name="connsiteY268" fmla="*/ 215122 h 452675"/>
                <a:gd name="connsiteX269" fmla="*/ 790956 w 790956"/>
                <a:gd name="connsiteY269" fmla="*/ 215122 h 452675"/>
                <a:gd name="connsiteX270" fmla="*/ 790956 w 790956"/>
                <a:gd name="connsiteY270" fmla="*/ 215122 h 452675"/>
                <a:gd name="connsiteX271" fmla="*/ 790956 w 790956"/>
                <a:gd name="connsiteY271" fmla="*/ 215122 h 452675"/>
                <a:gd name="connsiteX272" fmla="*/ 790956 w 790956"/>
                <a:gd name="connsiteY272" fmla="*/ 215122 h 452675"/>
                <a:gd name="connsiteX273" fmla="*/ 790956 w 790956"/>
                <a:gd name="connsiteY273" fmla="*/ 215122 h 452675"/>
                <a:gd name="connsiteX274" fmla="*/ 790956 w 790956"/>
                <a:gd name="connsiteY274" fmla="*/ 215122 h 452675"/>
                <a:gd name="connsiteX275" fmla="*/ 790956 w 790956"/>
                <a:gd name="connsiteY275" fmla="*/ 215122 h 452675"/>
                <a:gd name="connsiteX276" fmla="*/ 790956 w 790956"/>
                <a:gd name="connsiteY276" fmla="*/ 215122 h 452675"/>
                <a:gd name="connsiteX277" fmla="*/ 790956 w 790956"/>
                <a:gd name="connsiteY277" fmla="*/ 215122 h 452675"/>
                <a:gd name="connsiteX278" fmla="*/ 790956 w 790956"/>
                <a:gd name="connsiteY278" fmla="*/ 215122 h 452675"/>
                <a:gd name="connsiteX279" fmla="*/ 790956 w 790956"/>
                <a:gd name="connsiteY279" fmla="*/ 215122 h 452675"/>
                <a:gd name="connsiteX280" fmla="*/ 790956 w 790956"/>
                <a:gd name="connsiteY280" fmla="*/ 215122 h 452675"/>
                <a:gd name="connsiteX281" fmla="*/ 790956 w 790956"/>
                <a:gd name="connsiteY281" fmla="*/ 215122 h 452675"/>
                <a:gd name="connsiteX282" fmla="*/ 790956 w 790956"/>
                <a:gd name="connsiteY282" fmla="*/ 215122 h 452675"/>
                <a:gd name="connsiteX283" fmla="*/ 790956 w 790956"/>
                <a:gd name="connsiteY283" fmla="*/ 215122 h 452675"/>
                <a:gd name="connsiteX284" fmla="*/ 790956 w 790956"/>
                <a:gd name="connsiteY284" fmla="*/ 215122 h 452675"/>
                <a:gd name="connsiteX285" fmla="*/ 790956 w 790956"/>
                <a:gd name="connsiteY285" fmla="*/ 215122 h 452675"/>
                <a:gd name="connsiteX286" fmla="*/ 790956 w 790956"/>
                <a:gd name="connsiteY286" fmla="*/ 215122 h 452675"/>
                <a:gd name="connsiteX287" fmla="*/ 790956 w 790956"/>
                <a:gd name="connsiteY287" fmla="*/ 215122 h 452675"/>
                <a:gd name="connsiteX288" fmla="*/ 790956 w 790956"/>
                <a:gd name="connsiteY288" fmla="*/ 215122 h 452675"/>
                <a:gd name="connsiteX289" fmla="*/ 790956 w 790956"/>
                <a:gd name="connsiteY289" fmla="*/ 215122 h 452675"/>
                <a:gd name="connsiteX290" fmla="*/ 790956 w 790956"/>
                <a:gd name="connsiteY290" fmla="*/ 215122 h 452675"/>
                <a:gd name="connsiteX291" fmla="*/ 790956 w 790956"/>
                <a:gd name="connsiteY291" fmla="*/ 215122 h 452675"/>
                <a:gd name="connsiteX292" fmla="*/ 790956 w 790956"/>
                <a:gd name="connsiteY292" fmla="*/ 215122 h 452675"/>
                <a:gd name="connsiteX293" fmla="*/ 790956 w 790956"/>
                <a:gd name="connsiteY293" fmla="*/ 215122 h 452675"/>
                <a:gd name="connsiteX294" fmla="*/ 790956 w 790956"/>
                <a:gd name="connsiteY294" fmla="*/ 215122 h 452675"/>
                <a:gd name="connsiteX295" fmla="*/ 790956 w 790956"/>
                <a:gd name="connsiteY295" fmla="*/ 215122 h 452675"/>
                <a:gd name="connsiteX296" fmla="*/ 790956 w 790956"/>
                <a:gd name="connsiteY296" fmla="*/ 215122 h 452675"/>
                <a:gd name="connsiteX297" fmla="*/ 790956 w 790956"/>
                <a:gd name="connsiteY297" fmla="*/ 215122 h 452675"/>
                <a:gd name="connsiteX298" fmla="*/ 790956 w 790956"/>
                <a:gd name="connsiteY298" fmla="*/ 215122 h 452675"/>
                <a:gd name="connsiteX299" fmla="*/ 790956 w 790956"/>
                <a:gd name="connsiteY299" fmla="*/ 215122 h 452675"/>
                <a:gd name="connsiteX300" fmla="*/ 790956 w 790956"/>
                <a:gd name="connsiteY300" fmla="*/ 215122 h 452675"/>
                <a:gd name="connsiteX301" fmla="*/ 790956 w 790956"/>
                <a:gd name="connsiteY301" fmla="*/ 215122 h 452675"/>
                <a:gd name="connsiteX302" fmla="*/ 790956 w 790956"/>
                <a:gd name="connsiteY302" fmla="*/ 215122 h 452675"/>
                <a:gd name="connsiteX303" fmla="*/ 790956 w 790956"/>
                <a:gd name="connsiteY303" fmla="*/ 215122 h 452675"/>
                <a:gd name="connsiteX304" fmla="*/ 790956 w 790956"/>
                <a:gd name="connsiteY304" fmla="*/ 215122 h 452675"/>
                <a:gd name="connsiteX305" fmla="*/ 790956 w 790956"/>
                <a:gd name="connsiteY305" fmla="*/ 215122 h 452675"/>
                <a:gd name="connsiteX306" fmla="*/ 790956 w 790956"/>
                <a:gd name="connsiteY306" fmla="*/ 215122 h 452675"/>
                <a:gd name="connsiteX307" fmla="*/ 790956 w 790956"/>
                <a:gd name="connsiteY307" fmla="*/ 215122 h 452675"/>
                <a:gd name="connsiteX308" fmla="*/ 790956 w 790956"/>
                <a:gd name="connsiteY308" fmla="*/ 215122 h 452675"/>
                <a:gd name="connsiteX309" fmla="*/ 790956 w 790956"/>
                <a:gd name="connsiteY309" fmla="*/ 215122 h 452675"/>
                <a:gd name="connsiteX310" fmla="*/ 790956 w 790956"/>
                <a:gd name="connsiteY310" fmla="*/ 215122 h 452675"/>
                <a:gd name="connsiteX311" fmla="*/ 790956 w 790956"/>
                <a:gd name="connsiteY311" fmla="*/ 215122 h 452675"/>
                <a:gd name="connsiteX312" fmla="*/ 790956 w 790956"/>
                <a:gd name="connsiteY312" fmla="*/ 215122 h 452675"/>
                <a:gd name="connsiteX313" fmla="*/ 790956 w 790956"/>
                <a:gd name="connsiteY313" fmla="*/ 215122 h 452675"/>
                <a:gd name="connsiteX314" fmla="*/ 790956 w 790956"/>
                <a:gd name="connsiteY314" fmla="*/ 215122 h 452675"/>
                <a:gd name="connsiteX315" fmla="*/ 790956 w 790956"/>
                <a:gd name="connsiteY315" fmla="*/ 215122 h 452675"/>
                <a:gd name="connsiteX316" fmla="*/ 790956 w 790956"/>
                <a:gd name="connsiteY316" fmla="*/ 215122 h 452675"/>
                <a:gd name="connsiteX317" fmla="*/ 790956 w 790956"/>
                <a:gd name="connsiteY317" fmla="*/ 215122 h 452675"/>
                <a:gd name="connsiteX318" fmla="*/ 790956 w 790956"/>
                <a:gd name="connsiteY318" fmla="*/ 215122 h 452675"/>
                <a:gd name="connsiteX319" fmla="*/ 790956 w 790956"/>
                <a:gd name="connsiteY319" fmla="*/ 215122 h 452675"/>
                <a:gd name="connsiteX320" fmla="*/ 790956 w 790956"/>
                <a:gd name="connsiteY320" fmla="*/ 215122 h 452675"/>
                <a:gd name="connsiteX321" fmla="*/ 790956 w 790956"/>
                <a:gd name="connsiteY321" fmla="*/ 215122 h 452675"/>
                <a:gd name="connsiteX322" fmla="*/ 790956 w 790956"/>
                <a:gd name="connsiteY322" fmla="*/ 215122 h 452675"/>
                <a:gd name="connsiteX323" fmla="*/ 790956 w 790956"/>
                <a:gd name="connsiteY323" fmla="*/ 215122 h 452675"/>
                <a:gd name="connsiteX324" fmla="*/ 790956 w 790956"/>
                <a:gd name="connsiteY324" fmla="*/ 215122 h 452675"/>
                <a:gd name="connsiteX325" fmla="*/ 790956 w 790956"/>
                <a:gd name="connsiteY325" fmla="*/ 215122 h 452675"/>
                <a:gd name="connsiteX326" fmla="*/ 790956 w 790956"/>
                <a:gd name="connsiteY326" fmla="*/ 215122 h 452675"/>
                <a:gd name="connsiteX327" fmla="*/ 790956 w 790956"/>
                <a:gd name="connsiteY327" fmla="*/ 215122 h 452675"/>
                <a:gd name="connsiteX328" fmla="*/ 790956 w 790956"/>
                <a:gd name="connsiteY328" fmla="*/ 215122 h 452675"/>
                <a:gd name="connsiteX329" fmla="*/ 790956 w 790956"/>
                <a:gd name="connsiteY329" fmla="*/ 215122 h 452675"/>
                <a:gd name="connsiteX330" fmla="*/ 790956 w 790956"/>
                <a:gd name="connsiteY330" fmla="*/ 215122 h 452675"/>
                <a:gd name="connsiteX331" fmla="*/ 790956 w 790956"/>
                <a:gd name="connsiteY331" fmla="*/ 215122 h 452675"/>
                <a:gd name="connsiteX332" fmla="*/ 790956 w 790956"/>
                <a:gd name="connsiteY332" fmla="*/ 215122 h 452675"/>
                <a:gd name="connsiteX333" fmla="*/ 790956 w 790956"/>
                <a:gd name="connsiteY333" fmla="*/ 215122 h 452675"/>
                <a:gd name="connsiteX334" fmla="*/ 790956 w 790956"/>
                <a:gd name="connsiteY334" fmla="*/ 215122 h 452675"/>
                <a:gd name="connsiteX335" fmla="*/ 790956 w 790956"/>
                <a:gd name="connsiteY335" fmla="*/ 215122 h 452675"/>
                <a:gd name="connsiteX336" fmla="*/ 790956 w 790956"/>
                <a:gd name="connsiteY336" fmla="*/ 215122 h 452675"/>
                <a:gd name="connsiteX337" fmla="*/ 790956 w 790956"/>
                <a:gd name="connsiteY337" fmla="*/ 215122 h 452675"/>
                <a:gd name="connsiteX338" fmla="*/ 790956 w 790956"/>
                <a:gd name="connsiteY338" fmla="*/ 215122 h 452675"/>
                <a:gd name="connsiteX339" fmla="*/ 790956 w 790956"/>
                <a:gd name="connsiteY339" fmla="*/ 215122 h 452675"/>
                <a:gd name="connsiteX340" fmla="*/ 790956 w 790956"/>
                <a:gd name="connsiteY340" fmla="*/ 215122 h 452675"/>
                <a:gd name="connsiteX341" fmla="*/ 790956 w 790956"/>
                <a:gd name="connsiteY341" fmla="*/ 215122 h 452675"/>
                <a:gd name="connsiteX342" fmla="*/ 790956 w 790956"/>
                <a:gd name="connsiteY342" fmla="*/ 215122 h 452675"/>
                <a:gd name="connsiteX343" fmla="*/ 790956 w 790956"/>
                <a:gd name="connsiteY343" fmla="*/ 215122 h 452675"/>
                <a:gd name="connsiteX344" fmla="*/ 790956 w 790956"/>
                <a:gd name="connsiteY344" fmla="*/ 215122 h 452675"/>
                <a:gd name="connsiteX345" fmla="*/ 790956 w 790956"/>
                <a:gd name="connsiteY345" fmla="*/ 215122 h 452675"/>
                <a:gd name="connsiteX346" fmla="*/ 790956 w 790956"/>
                <a:gd name="connsiteY346" fmla="*/ 215122 h 452675"/>
                <a:gd name="connsiteX347" fmla="*/ 790956 w 790956"/>
                <a:gd name="connsiteY347" fmla="*/ 215122 h 452675"/>
                <a:gd name="connsiteX348" fmla="*/ 790956 w 790956"/>
                <a:gd name="connsiteY348" fmla="*/ 215122 h 452675"/>
                <a:gd name="connsiteX349" fmla="*/ 790956 w 790956"/>
                <a:gd name="connsiteY349" fmla="*/ 215122 h 452675"/>
                <a:gd name="connsiteX350" fmla="*/ 790956 w 790956"/>
                <a:gd name="connsiteY350" fmla="*/ 215122 h 452675"/>
                <a:gd name="connsiteX351" fmla="*/ 790956 w 790956"/>
                <a:gd name="connsiteY351" fmla="*/ 215122 h 452675"/>
                <a:gd name="connsiteX352" fmla="*/ 790956 w 790956"/>
                <a:gd name="connsiteY352" fmla="*/ 215122 h 452675"/>
                <a:gd name="connsiteX353" fmla="*/ 790956 w 790956"/>
                <a:gd name="connsiteY353" fmla="*/ 215122 h 452675"/>
                <a:gd name="connsiteX354" fmla="*/ 790956 w 790956"/>
                <a:gd name="connsiteY354" fmla="*/ 215122 h 452675"/>
                <a:gd name="connsiteX355" fmla="*/ 790956 w 790956"/>
                <a:gd name="connsiteY355" fmla="*/ 215122 h 452675"/>
                <a:gd name="connsiteX356" fmla="*/ 790956 w 790956"/>
                <a:gd name="connsiteY356" fmla="*/ 215122 h 452675"/>
                <a:gd name="connsiteX357" fmla="*/ 790956 w 790956"/>
                <a:gd name="connsiteY357" fmla="*/ 215122 h 452675"/>
                <a:gd name="connsiteX358" fmla="*/ 790956 w 790956"/>
                <a:gd name="connsiteY358" fmla="*/ 215122 h 452675"/>
                <a:gd name="connsiteX359" fmla="*/ 790956 w 790956"/>
                <a:gd name="connsiteY359" fmla="*/ 215122 h 452675"/>
                <a:gd name="connsiteX360" fmla="*/ 790956 w 790956"/>
                <a:gd name="connsiteY360" fmla="*/ 215122 h 452675"/>
                <a:gd name="connsiteX361" fmla="*/ 790956 w 790956"/>
                <a:gd name="connsiteY361" fmla="*/ 215122 h 452675"/>
                <a:gd name="connsiteX362" fmla="*/ 790956 w 790956"/>
                <a:gd name="connsiteY362" fmla="*/ 215122 h 452675"/>
                <a:gd name="connsiteX363" fmla="*/ 790956 w 790956"/>
                <a:gd name="connsiteY363" fmla="*/ 215122 h 452675"/>
                <a:gd name="connsiteX364" fmla="*/ 790956 w 790956"/>
                <a:gd name="connsiteY364" fmla="*/ 215122 h 452675"/>
                <a:gd name="connsiteX365" fmla="*/ 790956 w 790956"/>
                <a:gd name="connsiteY365" fmla="*/ 215122 h 452675"/>
                <a:gd name="connsiteX366" fmla="*/ 790956 w 790956"/>
                <a:gd name="connsiteY366" fmla="*/ 215122 h 452675"/>
                <a:gd name="connsiteX367" fmla="*/ 790956 w 790956"/>
                <a:gd name="connsiteY367" fmla="*/ 215122 h 452675"/>
                <a:gd name="connsiteX368" fmla="*/ 790956 w 790956"/>
                <a:gd name="connsiteY368" fmla="*/ 215122 h 452675"/>
                <a:gd name="connsiteX369" fmla="*/ 790956 w 790956"/>
                <a:gd name="connsiteY369" fmla="*/ 215122 h 452675"/>
                <a:gd name="connsiteX370" fmla="*/ 790956 w 790956"/>
                <a:gd name="connsiteY370" fmla="*/ 215122 h 452675"/>
                <a:gd name="connsiteX371" fmla="*/ 790956 w 790956"/>
                <a:gd name="connsiteY371" fmla="*/ 215122 h 452675"/>
                <a:gd name="connsiteX372" fmla="*/ 790956 w 790956"/>
                <a:gd name="connsiteY372" fmla="*/ 215122 h 452675"/>
                <a:gd name="connsiteX373" fmla="*/ 790956 w 790956"/>
                <a:gd name="connsiteY373" fmla="*/ 215122 h 452675"/>
                <a:gd name="connsiteX374" fmla="*/ 790956 w 790956"/>
                <a:gd name="connsiteY374" fmla="*/ 215122 h 452675"/>
                <a:gd name="connsiteX375" fmla="*/ 790956 w 790956"/>
                <a:gd name="connsiteY375" fmla="*/ 215122 h 452675"/>
                <a:gd name="connsiteX376" fmla="*/ 790956 w 790956"/>
                <a:gd name="connsiteY376" fmla="*/ 215122 h 452675"/>
                <a:gd name="connsiteX377" fmla="*/ 790956 w 790956"/>
                <a:gd name="connsiteY377" fmla="*/ 215122 h 452675"/>
                <a:gd name="connsiteX378" fmla="*/ 790956 w 790956"/>
                <a:gd name="connsiteY378" fmla="*/ 215122 h 452675"/>
                <a:gd name="connsiteX379" fmla="*/ 790956 w 790956"/>
                <a:gd name="connsiteY379" fmla="*/ 215122 h 452675"/>
                <a:gd name="connsiteX380" fmla="*/ 790956 w 790956"/>
                <a:gd name="connsiteY380" fmla="*/ 215122 h 452675"/>
                <a:gd name="connsiteX381" fmla="*/ 790956 w 790956"/>
                <a:gd name="connsiteY381" fmla="*/ 215122 h 452675"/>
                <a:gd name="connsiteX382" fmla="*/ 790956 w 790956"/>
                <a:gd name="connsiteY382" fmla="*/ 215122 h 452675"/>
                <a:gd name="connsiteX383" fmla="*/ 790956 w 790956"/>
                <a:gd name="connsiteY383" fmla="*/ 215122 h 452675"/>
                <a:gd name="connsiteX384" fmla="*/ 790956 w 790956"/>
                <a:gd name="connsiteY384" fmla="*/ 215122 h 452675"/>
                <a:gd name="connsiteX385" fmla="*/ 790956 w 790956"/>
                <a:gd name="connsiteY385" fmla="*/ 215122 h 452675"/>
                <a:gd name="connsiteX386" fmla="*/ 790956 w 790956"/>
                <a:gd name="connsiteY386" fmla="*/ 215122 h 452675"/>
                <a:gd name="connsiteX387" fmla="*/ 790956 w 790956"/>
                <a:gd name="connsiteY387" fmla="*/ 215122 h 452675"/>
                <a:gd name="connsiteX388" fmla="*/ 790956 w 790956"/>
                <a:gd name="connsiteY388" fmla="*/ 215122 h 452675"/>
                <a:gd name="connsiteX389" fmla="*/ 790956 w 790956"/>
                <a:gd name="connsiteY389" fmla="*/ 215122 h 452675"/>
                <a:gd name="connsiteX390" fmla="*/ 790956 w 790956"/>
                <a:gd name="connsiteY390" fmla="*/ 215122 h 452675"/>
                <a:gd name="connsiteX391" fmla="*/ 790956 w 790956"/>
                <a:gd name="connsiteY391" fmla="*/ 215122 h 452675"/>
                <a:gd name="connsiteX392" fmla="*/ 790956 w 790956"/>
                <a:gd name="connsiteY392" fmla="*/ 215122 h 452675"/>
                <a:gd name="connsiteX393" fmla="*/ 790956 w 790956"/>
                <a:gd name="connsiteY393" fmla="*/ 215122 h 452675"/>
                <a:gd name="connsiteX394" fmla="*/ 790956 w 790956"/>
                <a:gd name="connsiteY394" fmla="*/ 215122 h 452675"/>
                <a:gd name="connsiteX395" fmla="*/ 790956 w 790956"/>
                <a:gd name="connsiteY395" fmla="*/ 215122 h 452675"/>
                <a:gd name="connsiteX396" fmla="*/ 790956 w 790956"/>
                <a:gd name="connsiteY396" fmla="*/ 215122 h 452675"/>
                <a:gd name="connsiteX397" fmla="*/ 790956 w 790956"/>
                <a:gd name="connsiteY397" fmla="*/ 215122 h 452675"/>
                <a:gd name="connsiteX398" fmla="*/ 790956 w 790956"/>
                <a:gd name="connsiteY398" fmla="*/ 215122 h 452675"/>
                <a:gd name="connsiteX399" fmla="*/ 790956 w 790956"/>
                <a:gd name="connsiteY399" fmla="*/ 215122 h 452675"/>
                <a:gd name="connsiteX400" fmla="*/ 790956 w 790956"/>
                <a:gd name="connsiteY400" fmla="*/ 215217 h 452675"/>
                <a:gd name="connsiteX401" fmla="*/ 790956 w 790956"/>
                <a:gd name="connsiteY401" fmla="*/ 215217 h 452675"/>
                <a:gd name="connsiteX402" fmla="*/ 790956 w 790956"/>
                <a:gd name="connsiteY402" fmla="*/ 215313 h 452675"/>
                <a:gd name="connsiteX403" fmla="*/ 790956 w 790956"/>
                <a:gd name="connsiteY403" fmla="*/ 215313 h 452675"/>
                <a:gd name="connsiteX404" fmla="*/ 790956 w 790956"/>
                <a:gd name="connsiteY404" fmla="*/ 215313 h 452675"/>
                <a:gd name="connsiteX405" fmla="*/ 790956 w 790956"/>
                <a:gd name="connsiteY405" fmla="*/ 215313 h 452675"/>
                <a:gd name="connsiteX406" fmla="*/ 790956 w 790956"/>
                <a:gd name="connsiteY406" fmla="*/ 215408 h 452675"/>
                <a:gd name="connsiteX407" fmla="*/ 790956 w 790956"/>
                <a:gd name="connsiteY407" fmla="*/ 215408 h 452675"/>
                <a:gd name="connsiteX408" fmla="*/ 790956 w 790956"/>
                <a:gd name="connsiteY408" fmla="*/ 215503 h 452675"/>
                <a:gd name="connsiteX409" fmla="*/ 790956 w 790956"/>
                <a:gd name="connsiteY409" fmla="*/ 215503 h 452675"/>
                <a:gd name="connsiteX410" fmla="*/ 790956 w 790956"/>
                <a:gd name="connsiteY410" fmla="*/ 215694 h 452675"/>
                <a:gd name="connsiteX411" fmla="*/ 790956 w 790956"/>
                <a:gd name="connsiteY411" fmla="*/ 215694 h 452675"/>
                <a:gd name="connsiteX412" fmla="*/ 790956 w 790956"/>
                <a:gd name="connsiteY412" fmla="*/ 215789 h 452675"/>
                <a:gd name="connsiteX413" fmla="*/ 790956 w 790956"/>
                <a:gd name="connsiteY413" fmla="*/ 215789 h 452675"/>
                <a:gd name="connsiteX414" fmla="*/ 790956 w 790956"/>
                <a:gd name="connsiteY414" fmla="*/ 215979 h 452675"/>
                <a:gd name="connsiteX415" fmla="*/ 790956 w 790956"/>
                <a:gd name="connsiteY415" fmla="*/ 215979 h 452675"/>
                <a:gd name="connsiteX416" fmla="*/ 790956 w 790956"/>
                <a:gd name="connsiteY416" fmla="*/ 216170 h 452675"/>
                <a:gd name="connsiteX417" fmla="*/ 790956 w 790956"/>
                <a:gd name="connsiteY417" fmla="*/ 216170 h 452675"/>
                <a:gd name="connsiteX418" fmla="*/ 790956 w 790956"/>
                <a:gd name="connsiteY418" fmla="*/ 216360 h 452675"/>
                <a:gd name="connsiteX419" fmla="*/ 790956 w 790956"/>
                <a:gd name="connsiteY419" fmla="*/ 216360 h 452675"/>
                <a:gd name="connsiteX420" fmla="*/ 790956 w 790956"/>
                <a:gd name="connsiteY420" fmla="*/ 216551 h 452675"/>
                <a:gd name="connsiteX421" fmla="*/ 790956 w 790956"/>
                <a:gd name="connsiteY421" fmla="*/ 216551 h 452675"/>
                <a:gd name="connsiteX422" fmla="*/ 790956 w 790956"/>
                <a:gd name="connsiteY422" fmla="*/ 216551 h 452675"/>
                <a:gd name="connsiteX423" fmla="*/ 790956 w 790956"/>
                <a:gd name="connsiteY423" fmla="*/ 216551 h 452675"/>
                <a:gd name="connsiteX424" fmla="*/ 790956 w 790956"/>
                <a:gd name="connsiteY424" fmla="*/ 216741 h 452675"/>
                <a:gd name="connsiteX425" fmla="*/ 790956 w 790956"/>
                <a:gd name="connsiteY425" fmla="*/ 216741 h 452675"/>
                <a:gd name="connsiteX426" fmla="*/ 790956 w 790956"/>
                <a:gd name="connsiteY426" fmla="*/ 216932 h 452675"/>
                <a:gd name="connsiteX427" fmla="*/ 790956 w 790956"/>
                <a:gd name="connsiteY427" fmla="*/ 216932 h 452675"/>
                <a:gd name="connsiteX428" fmla="*/ 790956 w 790956"/>
                <a:gd name="connsiteY428" fmla="*/ 216932 h 452675"/>
                <a:gd name="connsiteX429" fmla="*/ 790956 w 790956"/>
                <a:gd name="connsiteY429" fmla="*/ 217122 h 452675"/>
                <a:gd name="connsiteX430" fmla="*/ 790956 w 790956"/>
                <a:gd name="connsiteY430" fmla="*/ 217122 h 452675"/>
                <a:gd name="connsiteX431" fmla="*/ 790956 w 790956"/>
                <a:gd name="connsiteY431" fmla="*/ 217313 h 452675"/>
                <a:gd name="connsiteX432" fmla="*/ 790956 w 790956"/>
                <a:gd name="connsiteY432" fmla="*/ 217313 h 452675"/>
                <a:gd name="connsiteX433" fmla="*/ 790956 w 790956"/>
                <a:gd name="connsiteY433" fmla="*/ 217503 h 452675"/>
                <a:gd name="connsiteX434" fmla="*/ 790956 w 790956"/>
                <a:gd name="connsiteY434" fmla="*/ 217503 h 452675"/>
                <a:gd name="connsiteX435" fmla="*/ 790956 w 790956"/>
                <a:gd name="connsiteY435" fmla="*/ 217694 h 452675"/>
                <a:gd name="connsiteX436" fmla="*/ 790956 w 790956"/>
                <a:gd name="connsiteY436" fmla="*/ 217694 h 452675"/>
                <a:gd name="connsiteX437" fmla="*/ 790956 w 790956"/>
                <a:gd name="connsiteY437" fmla="*/ 217884 h 452675"/>
                <a:gd name="connsiteX438" fmla="*/ 790956 w 790956"/>
                <a:gd name="connsiteY438" fmla="*/ 217884 h 452675"/>
                <a:gd name="connsiteX439" fmla="*/ 790956 w 790956"/>
                <a:gd name="connsiteY439" fmla="*/ 217980 h 452675"/>
                <a:gd name="connsiteX440" fmla="*/ 790956 w 790956"/>
                <a:gd name="connsiteY440" fmla="*/ 217980 h 452675"/>
                <a:gd name="connsiteX441" fmla="*/ 790956 w 790956"/>
                <a:gd name="connsiteY441" fmla="*/ 218170 h 452675"/>
                <a:gd name="connsiteX442" fmla="*/ 790956 w 790956"/>
                <a:gd name="connsiteY442" fmla="*/ 218170 h 452675"/>
                <a:gd name="connsiteX443" fmla="*/ 790956 w 790956"/>
                <a:gd name="connsiteY443" fmla="*/ 218361 h 452675"/>
                <a:gd name="connsiteX444" fmla="*/ 790956 w 790956"/>
                <a:gd name="connsiteY444" fmla="*/ 218361 h 452675"/>
                <a:gd name="connsiteX445" fmla="*/ 790956 w 790956"/>
                <a:gd name="connsiteY445" fmla="*/ 218551 h 452675"/>
                <a:gd name="connsiteX446" fmla="*/ 790956 w 790956"/>
                <a:gd name="connsiteY446" fmla="*/ 218551 h 452675"/>
                <a:gd name="connsiteX447" fmla="*/ 790956 w 790956"/>
                <a:gd name="connsiteY447" fmla="*/ 218646 h 452675"/>
                <a:gd name="connsiteX448" fmla="*/ 790956 w 790956"/>
                <a:gd name="connsiteY448" fmla="*/ 218646 h 452675"/>
                <a:gd name="connsiteX449" fmla="*/ 790956 w 790956"/>
                <a:gd name="connsiteY449" fmla="*/ 218837 h 452675"/>
                <a:gd name="connsiteX450" fmla="*/ 790956 w 790956"/>
                <a:gd name="connsiteY450" fmla="*/ 218837 h 452675"/>
                <a:gd name="connsiteX451" fmla="*/ 790956 w 790956"/>
                <a:gd name="connsiteY451" fmla="*/ 218837 h 452675"/>
                <a:gd name="connsiteX452" fmla="*/ 790956 w 790956"/>
                <a:gd name="connsiteY452" fmla="*/ 219027 h 452675"/>
                <a:gd name="connsiteX453" fmla="*/ 790956 w 790956"/>
                <a:gd name="connsiteY453" fmla="*/ 219027 h 452675"/>
                <a:gd name="connsiteX454" fmla="*/ 790956 w 790956"/>
                <a:gd name="connsiteY454" fmla="*/ 219218 h 452675"/>
                <a:gd name="connsiteX455" fmla="*/ 790956 w 790956"/>
                <a:gd name="connsiteY455" fmla="*/ 219218 h 452675"/>
                <a:gd name="connsiteX456" fmla="*/ 790956 w 790956"/>
                <a:gd name="connsiteY456" fmla="*/ 219313 h 452675"/>
                <a:gd name="connsiteX457" fmla="*/ 790956 w 790956"/>
                <a:gd name="connsiteY457" fmla="*/ 219313 h 452675"/>
                <a:gd name="connsiteX458" fmla="*/ 790956 w 790956"/>
                <a:gd name="connsiteY458" fmla="*/ 219408 h 452675"/>
                <a:gd name="connsiteX459" fmla="*/ 790956 w 790956"/>
                <a:gd name="connsiteY459" fmla="*/ 219408 h 452675"/>
                <a:gd name="connsiteX460" fmla="*/ 790956 w 790956"/>
                <a:gd name="connsiteY460" fmla="*/ 219504 h 452675"/>
                <a:gd name="connsiteX461" fmla="*/ 790956 w 790956"/>
                <a:gd name="connsiteY461" fmla="*/ 219504 h 452675"/>
                <a:gd name="connsiteX462" fmla="*/ 790956 w 790956"/>
                <a:gd name="connsiteY462" fmla="*/ 219599 h 452675"/>
                <a:gd name="connsiteX463" fmla="*/ 790956 w 790956"/>
                <a:gd name="connsiteY463" fmla="*/ 219599 h 452675"/>
                <a:gd name="connsiteX464" fmla="*/ 790956 w 790956"/>
                <a:gd name="connsiteY464" fmla="*/ 219694 h 452675"/>
                <a:gd name="connsiteX465" fmla="*/ 790956 w 790956"/>
                <a:gd name="connsiteY465" fmla="*/ 219694 h 452675"/>
                <a:gd name="connsiteX466" fmla="*/ 790956 w 790956"/>
                <a:gd name="connsiteY466" fmla="*/ 219789 h 452675"/>
                <a:gd name="connsiteX467" fmla="*/ 790956 w 790956"/>
                <a:gd name="connsiteY467" fmla="*/ 219789 h 452675"/>
                <a:gd name="connsiteX468" fmla="*/ 790956 w 790956"/>
                <a:gd name="connsiteY468" fmla="*/ 219885 h 452675"/>
                <a:gd name="connsiteX469" fmla="*/ 790956 w 790956"/>
                <a:gd name="connsiteY469" fmla="*/ 219885 h 452675"/>
                <a:gd name="connsiteX470" fmla="*/ 790956 w 790956"/>
                <a:gd name="connsiteY470" fmla="*/ 219885 h 452675"/>
                <a:gd name="connsiteX471" fmla="*/ 790956 w 790956"/>
                <a:gd name="connsiteY471" fmla="*/ 219885 h 452675"/>
                <a:gd name="connsiteX472" fmla="*/ 790956 w 790956"/>
                <a:gd name="connsiteY472" fmla="*/ 219885 h 452675"/>
                <a:gd name="connsiteX473" fmla="*/ 790956 w 790956"/>
                <a:gd name="connsiteY473" fmla="*/ 219885 h 452675"/>
                <a:gd name="connsiteX474" fmla="*/ 790956 w 790956"/>
                <a:gd name="connsiteY474" fmla="*/ 219885 h 452675"/>
                <a:gd name="connsiteX475" fmla="*/ 790956 w 790956"/>
                <a:gd name="connsiteY475" fmla="*/ 219885 h 452675"/>
                <a:gd name="connsiteX476" fmla="*/ 790956 w 790956"/>
                <a:gd name="connsiteY476" fmla="*/ 219980 h 452675"/>
                <a:gd name="connsiteX477" fmla="*/ 790956 w 790956"/>
                <a:gd name="connsiteY477" fmla="*/ 219980 h 452675"/>
                <a:gd name="connsiteX478" fmla="*/ 790956 w 790956"/>
                <a:gd name="connsiteY478" fmla="*/ 219980 h 452675"/>
                <a:gd name="connsiteX479" fmla="*/ 790956 w 790956"/>
                <a:gd name="connsiteY479" fmla="*/ 219980 h 452675"/>
                <a:gd name="connsiteX480" fmla="*/ 790956 w 790956"/>
                <a:gd name="connsiteY480" fmla="*/ 219980 h 452675"/>
                <a:gd name="connsiteX481" fmla="*/ 790956 w 790956"/>
                <a:gd name="connsiteY481" fmla="*/ 219980 h 452675"/>
                <a:gd name="connsiteX482" fmla="*/ 790956 w 790956"/>
                <a:gd name="connsiteY482" fmla="*/ 219980 h 452675"/>
                <a:gd name="connsiteX483" fmla="*/ 790956 w 790956"/>
                <a:gd name="connsiteY483" fmla="*/ 219980 h 452675"/>
                <a:gd name="connsiteX484" fmla="*/ 790956 w 790956"/>
                <a:gd name="connsiteY484" fmla="*/ 219980 h 452675"/>
                <a:gd name="connsiteX485" fmla="*/ 790956 w 790956"/>
                <a:gd name="connsiteY485" fmla="*/ 219980 h 452675"/>
                <a:gd name="connsiteX486" fmla="*/ 790956 w 790956"/>
                <a:gd name="connsiteY486" fmla="*/ 219980 h 452675"/>
                <a:gd name="connsiteX487" fmla="*/ 790956 w 790956"/>
                <a:gd name="connsiteY487" fmla="*/ 219980 h 452675"/>
                <a:gd name="connsiteX488" fmla="*/ 790956 w 790956"/>
                <a:gd name="connsiteY488" fmla="*/ 219980 h 452675"/>
                <a:gd name="connsiteX489" fmla="*/ 790956 w 790956"/>
                <a:gd name="connsiteY489" fmla="*/ 219980 h 452675"/>
                <a:gd name="connsiteX490" fmla="*/ 790956 w 790956"/>
                <a:gd name="connsiteY490" fmla="*/ 219980 h 452675"/>
                <a:gd name="connsiteX491" fmla="*/ 790956 w 790956"/>
                <a:gd name="connsiteY491" fmla="*/ 219980 h 452675"/>
                <a:gd name="connsiteX492" fmla="*/ 790956 w 790956"/>
                <a:gd name="connsiteY492" fmla="*/ 219980 h 452675"/>
                <a:gd name="connsiteX493" fmla="*/ 790956 w 790956"/>
                <a:gd name="connsiteY493" fmla="*/ 219980 h 452675"/>
                <a:gd name="connsiteX494" fmla="*/ 790956 w 790956"/>
                <a:gd name="connsiteY494" fmla="*/ 219980 h 452675"/>
                <a:gd name="connsiteX495" fmla="*/ 790956 w 790956"/>
                <a:gd name="connsiteY495" fmla="*/ 219980 h 452675"/>
                <a:gd name="connsiteX496" fmla="*/ 790956 w 790956"/>
                <a:gd name="connsiteY496" fmla="*/ 219980 h 452675"/>
                <a:gd name="connsiteX497" fmla="*/ 790956 w 790956"/>
                <a:gd name="connsiteY497" fmla="*/ 219980 h 452675"/>
                <a:gd name="connsiteX498" fmla="*/ 790956 w 790956"/>
                <a:gd name="connsiteY498" fmla="*/ 219980 h 452675"/>
                <a:gd name="connsiteX499" fmla="*/ 790956 w 790956"/>
                <a:gd name="connsiteY499" fmla="*/ 219980 h 452675"/>
                <a:gd name="connsiteX500" fmla="*/ 790956 w 790956"/>
                <a:gd name="connsiteY500" fmla="*/ 219980 h 452675"/>
                <a:gd name="connsiteX501" fmla="*/ 790956 w 790956"/>
                <a:gd name="connsiteY501" fmla="*/ 219980 h 452675"/>
                <a:gd name="connsiteX502" fmla="*/ 790956 w 790956"/>
                <a:gd name="connsiteY502" fmla="*/ 219980 h 452675"/>
                <a:gd name="connsiteX503" fmla="*/ 790956 w 790956"/>
                <a:gd name="connsiteY503" fmla="*/ 219980 h 452675"/>
                <a:gd name="connsiteX504" fmla="*/ 790956 w 790956"/>
                <a:gd name="connsiteY504" fmla="*/ 219980 h 452675"/>
                <a:gd name="connsiteX505" fmla="*/ 790956 w 790956"/>
                <a:gd name="connsiteY505" fmla="*/ 219980 h 452675"/>
                <a:gd name="connsiteX506" fmla="*/ 790956 w 790956"/>
                <a:gd name="connsiteY506" fmla="*/ 219980 h 452675"/>
                <a:gd name="connsiteX507" fmla="*/ 790956 w 790956"/>
                <a:gd name="connsiteY507" fmla="*/ 219980 h 452675"/>
                <a:gd name="connsiteX508" fmla="*/ 790956 w 790956"/>
                <a:gd name="connsiteY508" fmla="*/ 219980 h 452675"/>
                <a:gd name="connsiteX509" fmla="*/ 790956 w 790956"/>
                <a:gd name="connsiteY509" fmla="*/ 219980 h 452675"/>
                <a:gd name="connsiteX510" fmla="*/ 790956 w 790956"/>
                <a:gd name="connsiteY510" fmla="*/ 219980 h 452675"/>
                <a:gd name="connsiteX511" fmla="*/ 790956 w 790956"/>
                <a:gd name="connsiteY511" fmla="*/ 219980 h 452675"/>
                <a:gd name="connsiteX512" fmla="*/ 790956 w 790956"/>
                <a:gd name="connsiteY512" fmla="*/ 219980 h 452675"/>
                <a:gd name="connsiteX513" fmla="*/ 790956 w 790956"/>
                <a:gd name="connsiteY513" fmla="*/ 219980 h 452675"/>
                <a:gd name="connsiteX514" fmla="*/ 790956 w 790956"/>
                <a:gd name="connsiteY514" fmla="*/ 219980 h 452675"/>
                <a:gd name="connsiteX515" fmla="*/ 790956 w 790956"/>
                <a:gd name="connsiteY515" fmla="*/ 219980 h 452675"/>
                <a:gd name="connsiteX516" fmla="*/ 790956 w 790956"/>
                <a:gd name="connsiteY516" fmla="*/ 219980 h 452675"/>
                <a:gd name="connsiteX517" fmla="*/ 790956 w 790956"/>
                <a:gd name="connsiteY517" fmla="*/ 219980 h 452675"/>
                <a:gd name="connsiteX518" fmla="*/ 790956 w 790956"/>
                <a:gd name="connsiteY518" fmla="*/ 219980 h 452675"/>
                <a:gd name="connsiteX519" fmla="*/ 790956 w 790956"/>
                <a:gd name="connsiteY519" fmla="*/ 219980 h 452675"/>
                <a:gd name="connsiteX520" fmla="*/ 790956 w 790956"/>
                <a:gd name="connsiteY520" fmla="*/ 219980 h 452675"/>
                <a:gd name="connsiteX521" fmla="*/ 790956 w 790956"/>
                <a:gd name="connsiteY521" fmla="*/ 219980 h 452675"/>
                <a:gd name="connsiteX522" fmla="*/ 790956 w 790956"/>
                <a:gd name="connsiteY522" fmla="*/ 219980 h 452675"/>
                <a:gd name="connsiteX523" fmla="*/ 790956 w 790956"/>
                <a:gd name="connsiteY523" fmla="*/ 219980 h 452675"/>
                <a:gd name="connsiteX524" fmla="*/ 790956 w 790956"/>
                <a:gd name="connsiteY524" fmla="*/ 219980 h 452675"/>
                <a:gd name="connsiteX525" fmla="*/ 790956 w 790956"/>
                <a:gd name="connsiteY525" fmla="*/ 219980 h 452675"/>
                <a:gd name="connsiteX526" fmla="*/ 790956 w 790956"/>
                <a:gd name="connsiteY526" fmla="*/ 219980 h 452675"/>
                <a:gd name="connsiteX527" fmla="*/ 790956 w 790956"/>
                <a:gd name="connsiteY527" fmla="*/ 219980 h 452675"/>
                <a:gd name="connsiteX528" fmla="*/ 790956 w 790956"/>
                <a:gd name="connsiteY528" fmla="*/ 219980 h 452675"/>
                <a:gd name="connsiteX529" fmla="*/ 790956 w 790956"/>
                <a:gd name="connsiteY529" fmla="*/ 219980 h 452675"/>
                <a:gd name="connsiteX530" fmla="*/ 790956 w 790956"/>
                <a:gd name="connsiteY530" fmla="*/ 219980 h 452675"/>
                <a:gd name="connsiteX531" fmla="*/ 790956 w 790956"/>
                <a:gd name="connsiteY531" fmla="*/ 219980 h 452675"/>
                <a:gd name="connsiteX532" fmla="*/ 790956 w 790956"/>
                <a:gd name="connsiteY532" fmla="*/ 219980 h 452675"/>
                <a:gd name="connsiteX533" fmla="*/ 790956 w 790956"/>
                <a:gd name="connsiteY533" fmla="*/ 219980 h 452675"/>
                <a:gd name="connsiteX534" fmla="*/ 790956 w 790956"/>
                <a:gd name="connsiteY534" fmla="*/ 219980 h 452675"/>
                <a:gd name="connsiteX535" fmla="*/ 790956 w 790956"/>
                <a:gd name="connsiteY535" fmla="*/ 219980 h 452675"/>
                <a:gd name="connsiteX536" fmla="*/ 790956 w 790956"/>
                <a:gd name="connsiteY536" fmla="*/ 219980 h 452675"/>
                <a:gd name="connsiteX537" fmla="*/ 790956 w 790956"/>
                <a:gd name="connsiteY537" fmla="*/ 219980 h 452675"/>
                <a:gd name="connsiteX538" fmla="*/ 790956 w 790956"/>
                <a:gd name="connsiteY538" fmla="*/ 219980 h 452675"/>
                <a:gd name="connsiteX539" fmla="*/ 790956 w 790956"/>
                <a:gd name="connsiteY539" fmla="*/ 219980 h 452675"/>
                <a:gd name="connsiteX540" fmla="*/ 790956 w 790956"/>
                <a:gd name="connsiteY540" fmla="*/ 219980 h 452675"/>
                <a:gd name="connsiteX541" fmla="*/ 790956 w 790956"/>
                <a:gd name="connsiteY541" fmla="*/ 219980 h 452675"/>
                <a:gd name="connsiteX542" fmla="*/ 790956 w 790956"/>
                <a:gd name="connsiteY542" fmla="*/ 219980 h 452675"/>
                <a:gd name="connsiteX543" fmla="*/ 790956 w 790956"/>
                <a:gd name="connsiteY543" fmla="*/ 219980 h 452675"/>
                <a:gd name="connsiteX544" fmla="*/ 790956 w 790956"/>
                <a:gd name="connsiteY544" fmla="*/ 219980 h 452675"/>
                <a:gd name="connsiteX545" fmla="*/ 790956 w 790956"/>
                <a:gd name="connsiteY545" fmla="*/ 219980 h 452675"/>
                <a:gd name="connsiteX546" fmla="*/ 790956 w 790956"/>
                <a:gd name="connsiteY546" fmla="*/ 219980 h 452675"/>
                <a:gd name="connsiteX547" fmla="*/ 790956 w 790956"/>
                <a:gd name="connsiteY547" fmla="*/ 219980 h 452675"/>
                <a:gd name="connsiteX548" fmla="*/ 790956 w 790956"/>
                <a:gd name="connsiteY548" fmla="*/ 219980 h 452675"/>
                <a:gd name="connsiteX549" fmla="*/ 790956 w 790956"/>
                <a:gd name="connsiteY549" fmla="*/ 219980 h 452675"/>
                <a:gd name="connsiteX550" fmla="*/ 790956 w 790956"/>
                <a:gd name="connsiteY550" fmla="*/ 219980 h 452675"/>
                <a:gd name="connsiteX551" fmla="*/ 790956 w 790956"/>
                <a:gd name="connsiteY551" fmla="*/ 219980 h 452675"/>
                <a:gd name="connsiteX552" fmla="*/ 790956 w 790956"/>
                <a:gd name="connsiteY552" fmla="*/ 219980 h 452675"/>
                <a:gd name="connsiteX553" fmla="*/ 790956 w 790956"/>
                <a:gd name="connsiteY553" fmla="*/ 219980 h 452675"/>
                <a:gd name="connsiteX554" fmla="*/ 790956 w 790956"/>
                <a:gd name="connsiteY554" fmla="*/ 219980 h 452675"/>
                <a:gd name="connsiteX555" fmla="*/ 790956 w 790956"/>
                <a:gd name="connsiteY555" fmla="*/ 219980 h 452675"/>
                <a:gd name="connsiteX556" fmla="*/ 790956 w 790956"/>
                <a:gd name="connsiteY556" fmla="*/ 219980 h 452675"/>
                <a:gd name="connsiteX557" fmla="*/ 790956 w 790956"/>
                <a:gd name="connsiteY557" fmla="*/ 219980 h 452675"/>
                <a:gd name="connsiteX558" fmla="*/ 790956 w 790956"/>
                <a:gd name="connsiteY558" fmla="*/ 219980 h 452675"/>
                <a:gd name="connsiteX559" fmla="*/ 790956 w 790956"/>
                <a:gd name="connsiteY559" fmla="*/ 219980 h 452675"/>
                <a:gd name="connsiteX560" fmla="*/ 790956 w 790956"/>
                <a:gd name="connsiteY560" fmla="*/ 219980 h 452675"/>
                <a:gd name="connsiteX561" fmla="*/ 790956 w 790956"/>
                <a:gd name="connsiteY561" fmla="*/ 219980 h 452675"/>
                <a:gd name="connsiteX562" fmla="*/ 790956 w 790956"/>
                <a:gd name="connsiteY562" fmla="*/ 219980 h 452675"/>
                <a:gd name="connsiteX563" fmla="*/ 790956 w 790956"/>
                <a:gd name="connsiteY563" fmla="*/ 219980 h 452675"/>
                <a:gd name="connsiteX564" fmla="*/ 790956 w 790956"/>
                <a:gd name="connsiteY564" fmla="*/ 219980 h 452675"/>
                <a:gd name="connsiteX565" fmla="*/ 790956 w 790956"/>
                <a:gd name="connsiteY565" fmla="*/ 219980 h 452675"/>
                <a:gd name="connsiteX566" fmla="*/ 790956 w 790956"/>
                <a:gd name="connsiteY566" fmla="*/ 219980 h 452675"/>
                <a:gd name="connsiteX567" fmla="*/ 790956 w 790956"/>
                <a:gd name="connsiteY567" fmla="*/ 219980 h 452675"/>
                <a:gd name="connsiteX568" fmla="*/ 790956 w 790956"/>
                <a:gd name="connsiteY568" fmla="*/ 219980 h 452675"/>
                <a:gd name="connsiteX569" fmla="*/ 790956 w 790956"/>
                <a:gd name="connsiteY569" fmla="*/ 219980 h 452675"/>
                <a:gd name="connsiteX570" fmla="*/ 790956 w 790956"/>
                <a:gd name="connsiteY570" fmla="*/ 219980 h 452675"/>
                <a:gd name="connsiteX571" fmla="*/ 790956 w 790956"/>
                <a:gd name="connsiteY571" fmla="*/ 219980 h 452675"/>
                <a:gd name="connsiteX572" fmla="*/ 790956 w 790956"/>
                <a:gd name="connsiteY572" fmla="*/ 219980 h 452675"/>
                <a:gd name="connsiteX573" fmla="*/ 790956 w 790956"/>
                <a:gd name="connsiteY573" fmla="*/ 219980 h 452675"/>
                <a:gd name="connsiteX574" fmla="*/ 790956 w 790956"/>
                <a:gd name="connsiteY574" fmla="*/ 219980 h 452675"/>
                <a:gd name="connsiteX575" fmla="*/ 790956 w 790956"/>
                <a:gd name="connsiteY575" fmla="*/ 219980 h 452675"/>
                <a:gd name="connsiteX576" fmla="*/ 790956 w 790956"/>
                <a:gd name="connsiteY576" fmla="*/ 219980 h 452675"/>
                <a:gd name="connsiteX577" fmla="*/ 790956 w 790956"/>
                <a:gd name="connsiteY577" fmla="*/ 219980 h 452675"/>
                <a:gd name="connsiteX578" fmla="*/ 790956 w 790956"/>
                <a:gd name="connsiteY578" fmla="*/ 219980 h 452675"/>
                <a:gd name="connsiteX579" fmla="*/ 790956 w 790956"/>
                <a:gd name="connsiteY579" fmla="*/ 219980 h 452675"/>
                <a:gd name="connsiteX580" fmla="*/ 790956 w 790956"/>
                <a:gd name="connsiteY580" fmla="*/ 219980 h 452675"/>
                <a:gd name="connsiteX581" fmla="*/ 790956 w 790956"/>
                <a:gd name="connsiteY581" fmla="*/ 219980 h 452675"/>
                <a:gd name="connsiteX582" fmla="*/ 790956 w 790956"/>
                <a:gd name="connsiteY582" fmla="*/ 219980 h 452675"/>
                <a:gd name="connsiteX583" fmla="*/ 790956 w 790956"/>
                <a:gd name="connsiteY583" fmla="*/ 219980 h 452675"/>
                <a:gd name="connsiteX584" fmla="*/ 790956 w 790956"/>
                <a:gd name="connsiteY584" fmla="*/ 219980 h 452675"/>
                <a:gd name="connsiteX585" fmla="*/ 790956 w 790956"/>
                <a:gd name="connsiteY585" fmla="*/ 219980 h 452675"/>
                <a:gd name="connsiteX586" fmla="*/ 790956 w 790956"/>
                <a:gd name="connsiteY586" fmla="*/ 219980 h 452675"/>
                <a:gd name="connsiteX587" fmla="*/ 790956 w 790956"/>
                <a:gd name="connsiteY587" fmla="*/ 219980 h 452675"/>
                <a:gd name="connsiteX588" fmla="*/ 790956 w 790956"/>
                <a:gd name="connsiteY588" fmla="*/ 219980 h 452675"/>
                <a:gd name="connsiteX589" fmla="*/ 790956 w 790956"/>
                <a:gd name="connsiteY589" fmla="*/ 219980 h 452675"/>
                <a:gd name="connsiteX590" fmla="*/ 790956 w 790956"/>
                <a:gd name="connsiteY590" fmla="*/ 219980 h 452675"/>
                <a:gd name="connsiteX591" fmla="*/ 790956 w 790956"/>
                <a:gd name="connsiteY591" fmla="*/ 219980 h 452675"/>
                <a:gd name="connsiteX592" fmla="*/ 790956 w 790956"/>
                <a:gd name="connsiteY592" fmla="*/ 219980 h 452675"/>
                <a:gd name="connsiteX593" fmla="*/ 790956 w 790956"/>
                <a:gd name="connsiteY593" fmla="*/ 219980 h 452675"/>
                <a:gd name="connsiteX594" fmla="*/ 790956 w 790956"/>
                <a:gd name="connsiteY594" fmla="*/ 219980 h 452675"/>
                <a:gd name="connsiteX595" fmla="*/ 790956 w 790956"/>
                <a:gd name="connsiteY595" fmla="*/ 219980 h 452675"/>
                <a:gd name="connsiteX596" fmla="*/ 790956 w 790956"/>
                <a:gd name="connsiteY596" fmla="*/ 219980 h 452675"/>
                <a:gd name="connsiteX597" fmla="*/ 790956 w 790956"/>
                <a:gd name="connsiteY597" fmla="*/ 219980 h 452675"/>
                <a:gd name="connsiteX598" fmla="*/ 790956 w 790956"/>
                <a:gd name="connsiteY598" fmla="*/ 219980 h 452675"/>
                <a:gd name="connsiteX599" fmla="*/ 790956 w 790956"/>
                <a:gd name="connsiteY599" fmla="*/ 219980 h 452675"/>
                <a:gd name="connsiteX600" fmla="*/ 790956 w 790956"/>
                <a:gd name="connsiteY600" fmla="*/ 219980 h 452675"/>
                <a:gd name="connsiteX601" fmla="*/ 790956 w 790956"/>
                <a:gd name="connsiteY601" fmla="*/ 219980 h 452675"/>
                <a:gd name="connsiteX602" fmla="*/ 790956 w 790956"/>
                <a:gd name="connsiteY602" fmla="*/ 219980 h 452675"/>
                <a:gd name="connsiteX603" fmla="*/ 790956 w 790956"/>
                <a:gd name="connsiteY603" fmla="*/ 219980 h 452675"/>
                <a:gd name="connsiteX604" fmla="*/ 790956 w 790956"/>
                <a:gd name="connsiteY604" fmla="*/ 219980 h 452675"/>
                <a:gd name="connsiteX605" fmla="*/ 790956 w 790956"/>
                <a:gd name="connsiteY605" fmla="*/ 219980 h 452675"/>
                <a:gd name="connsiteX606" fmla="*/ 790956 w 790956"/>
                <a:gd name="connsiteY606" fmla="*/ 219980 h 452675"/>
                <a:gd name="connsiteX607" fmla="*/ 790956 w 790956"/>
                <a:gd name="connsiteY607" fmla="*/ 219980 h 452675"/>
                <a:gd name="connsiteX608" fmla="*/ 790956 w 790956"/>
                <a:gd name="connsiteY608" fmla="*/ 219980 h 452675"/>
                <a:gd name="connsiteX609" fmla="*/ 790956 w 790956"/>
                <a:gd name="connsiteY609" fmla="*/ 219980 h 452675"/>
                <a:gd name="connsiteX610" fmla="*/ 790956 w 790956"/>
                <a:gd name="connsiteY610" fmla="*/ 219980 h 452675"/>
                <a:gd name="connsiteX611" fmla="*/ 790956 w 790956"/>
                <a:gd name="connsiteY611" fmla="*/ 219980 h 452675"/>
                <a:gd name="connsiteX612" fmla="*/ 790956 w 790956"/>
                <a:gd name="connsiteY612" fmla="*/ 219980 h 452675"/>
                <a:gd name="connsiteX613" fmla="*/ 790956 w 790956"/>
                <a:gd name="connsiteY613" fmla="*/ 219980 h 452675"/>
                <a:gd name="connsiteX614" fmla="*/ 790956 w 790956"/>
                <a:gd name="connsiteY614" fmla="*/ 219980 h 452675"/>
                <a:gd name="connsiteX615" fmla="*/ 790956 w 790956"/>
                <a:gd name="connsiteY615" fmla="*/ 219980 h 452675"/>
                <a:gd name="connsiteX616" fmla="*/ 790956 w 790956"/>
                <a:gd name="connsiteY616" fmla="*/ 219980 h 452675"/>
                <a:gd name="connsiteX617" fmla="*/ 790956 w 790956"/>
                <a:gd name="connsiteY617" fmla="*/ 219980 h 452675"/>
                <a:gd name="connsiteX618" fmla="*/ 790956 w 790956"/>
                <a:gd name="connsiteY618" fmla="*/ 219980 h 452675"/>
                <a:gd name="connsiteX619" fmla="*/ 790956 w 790956"/>
                <a:gd name="connsiteY619" fmla="*/ 219980 h 452675"/>
                <a:gd name="connsiteX620" fmla="*/ 790956 w 790956"/>
                <a:gd name="connsiteY620" fmla="*/ 219980 h 452675"/>
                <a:gd name="connsiteX621" fmla="*/ 790956 w 790956"/>
                <a:gd name="connsiteY621" fmla="*/ 219980 h 452675"/>
                <a:gd name="connsiteX622" fmla="*/ 790956 w 790956"/>
                <a:gd name="connsiteY622" fmla="*/ 219980 h 452675"/>
                <a:gd name="connsiteX623" fmla="*/ 790956 w 790956"/>
                <a:gd name="connsiteY623" fmla="*/ 219980 h 452675"/>
                <a:gd name="connsiteX624" fmla="*/ 790956 w 790956"/>
                <a:gd name="connsiteY624" fmla="*/ 219980 h 452675"/>
                <a:gd name="connsiteX625" fmla="*/ 790956 w 790956"/>
                <a:gd name="connsiteY625" fmla="*/ 219980 h 452675"/>
                <a:gd name="connsiteX626" fmla="*/ 790956 w 790956"/>
                <a:gd name="connsiteY626" fmla="*/ 219980 h 452675"/>
                <a:gd name="connsiteX627" fmla="*/ 790956 w 790956"/>
                <a:gd name="connsiteY627" fmla="*/ 219980 h 452675"/>
                <a:gd name="connsiteX628" fmla="*/ 790956 w 790956"/>
                <a:gd name="connsiteY628" fmla="*/ 219980 h 452675"/>
                <a:gd name="connsiteX629" fmla="*/ 790956 w 790956"/>
                <a:gd name="connsiteY629" fmla="*/ 219980 h 452675"/>
                <a:gd name="connsiteX630" fmla="*/ 790956 w 790956"/>
                <a:gd name="connsiteY630" fmla="*/ 219980 h 452675"/>
                <a:gd name="connsiteX631" fmla="*/ 790956 w 790956"/>
                <a:gd name="connsiteY631" fmla="*/ 219980 h 452675"/>
                <a:gd name="connsiteX632" fmla="*/ 790956 w 790956"/>
                <a:gd name="connsiteY632" fmla="*/ 219980 h 452675"/>
                <a:gd name="connsiteX633" fmla="*/ 790956 w 790956"/>
                <a:gd name="connsiteY633" fmla="*/ 219980 h 452675"/>
                <a:gd name="connsiteX634" fmla="*/ 790956 w 790956"/>
                <a:gd name="connsiteY634" fmla="*/ 219980 h 452675"/>
                <a:gd name="connsiteX635" fmla="*/ 790956 w 790956"/>
                <a:gd name="connsiteY635" fmla="*/ 219980 h 452675"/>
                <a:gd name="connsiteX636" fmla="*/ 790956 w 790956"/>
                <a:gd name="connsiteY636" fmla="*/ 219980 h 452675"/>
                <a:gd name="connsiteX637" fmla="*/ 790956 w 790956"/>
                <a:gd name="connsiteY637" fmla="*/ 219980 h 452675"/>
                <a:gd name="connsiteX638" fmla="*/ 790956 w 790956"/>
                <a:gd name="connsiteY638" fmla="*/ 219980 h 452675"/>
                <a:gd name="connsiteX639" fmla="*/ 790956 w 790956"/>
                <a:gd name="connsiteY639" fmla="*/ 219980 h 452675"/>
                <a:gd name="connsiteX640" fmla="*/ 790956 w 790956"/>
                <a:gd name="connsiteY640" fmla="*/ 219980 h 452675"/>
                <a:gd name="connsiteX641" fmla="*/ 790956 w 790956"/>
                <a:gd name="connsiteY641" fmla="*/ 219980 h 452675"/>
                <a:gd name="connsiteX642" fmla="*/ 790956 w 790956"/>
                <a:gd name="connsiteY642" fmla="*/ 219980 h 452675"/>
                <a:gd name="connsiteX643" fmla="*/ 790956 w 790956"/>
                <a:gd name="connsiteY643" fmla="*/ 219980 h 452675"/>
                <a:gd name="connsiteX644" fmla="*/ 790956 w 790956"/>
                <a:gd name="connsiteY644" fmla="*/ 219980 h 452675"/>
                <a:gd name="connsiteX645" fmla="*/ 790956 w 790956"/>
                <a:gd name="connsiteY645" fmla="*/ 219980 h 452675"/>
                <a:gd name="connsiteX646" fmla="*/ 790956 w 790956"/>
                <a:gd name="connsiteY646" fmla="*/ 219980 h 452675"/>
                <a:gd name="connsiteX647" fmla="*/ 790956 w 790956"/>
                <a:gd name="connsiteY647" fmla="*/ 219980 h 452675"/>
                <a:gd name="connsiteX648" fmla="*/ 790956 w 790956"/>
                <a:gd name="connsiteY648" fmla="*/ 219980 h 452675"/>
                <a:gd name="connsiteX649" fmla="*/ 790956 w 790956"/>
                <a:gd name="connsiteY649" fmla="*/ 219980 h 452675"/>
                <a:gd name="connsiteX650" fmla="*/ 790956 w 790956"/>
                <a:gd name="connsiteY650" fmla="*/ 219980 h 452675"/>
                <a:gd name="connsiteX651" fmla="*/ 790956 w 790956"/>
                <a:gd name="connsiteY651" fmla="*/ 219980 h 452675"/>
                <a:gd name="connsiteX652" fmla="*/ 790956 w 790956"/>
                <a:gd name="connsiteY652" fmla="*/ 219980 h 452675"/>
                <a:gd name="connsiteX653" fmla="*/ 790956 w 790956"/>
                <a:gd name="connsiteY653" fmla="*/ 219980 h 452675"/>
                <a:gd name="connsiteX654" fmla="*/ 790956 w 790956"/>
                <a:gd name="connsiteY654" fmla="*/ 219980 h 452675"/>
                <a:gd name="connsiteX655" fmla="*/ 790956 w 790956"/>
                <a:gd name="connsiteY655" fmla="*/ 219980 h 452675"/>
                <a:gd name="connsiteX656" fmla="*/ 790956 w 790956"/>
                <a:gd name="connsiteY656" fmla="*/ 219980 h 452675"/>
                <a:gd name="connsiteX657" fmla="*/ 790956 w 790956"/>
                <a:gd name="connsiteY657" fmla="*/ 219980 h 452675"/>
                <a:gd name="connsiteX658" fmla="*/ 790956 w 790956"/>
                <a:gd name="connsiteY658" fmla="*/ 219980 h 452675"/>
                <a:gd name="connsiteX659" fmla="*/ 790956 w 790956"/>
                <a:gd name="connsiteY659" fmla="*/ 219980 h 452675"/>
                <a:gd name="connsiteX660" fmla="*/ 790956 w 790956"/>
                <a:gd name="connsiteY660" fmla="*/ 219980 h 452675"/>
                <a:gd name="connsiteX661" fmla="*/ 790956 w 790956"/>
                <a:gd name="connsiteY661" fmla="*/ 219980 h 452675"/>
                <a:gd name="connsiteX662" fmla="*/ 790956 w 790956"/>
                <a:gd name="connsiteY662" fmla="*/ 219980 h 452675"/>
                <a:gd name="connsiteX663" fmla="*/ 790956 w 790956"/>
                <a:gd name="connsiteY663" fmla="*/ 219980 h 452675"/>
                <a:gd name="connsiteX664" fmla="*/ 790956 w 790956"/>
                <a:gd name="connsiteY664" fmla="*/ 219980 h 452675"/>
                <a:gd name="connsiteX665" fmla="*/ 790956 w 790956"/>
                <a:gd name="connsiteY665" fmla="*/ 219980 h 452675"/>
                <a:gd name="connsiteX666" fmla="*/ 790956 w 790956"/>
                <a:gd name="connsiteY666" fmla="*/ 219980 h 452675"/>
                <a:gd name="connsiteX667" fmla="*/ 790956 w 790956"/>
                <a:gd name="connsiteY667" fmla="*/ 219980 h 452675"/>
                <a:gd name="connsiteX668" fmla="*/ 790956 w 790956"/>
                <a:gd name="connsiteY668" fmla="*/ 219980 h 452675"/>
                <a:gd name="connsiteX669" fmla="*/ 790956 w 790956"/>
                <a:gd name="connsiteY669" fmla="*/ 219980 h 452675"/>
                <a:gd name="connsiteX670" fmla="*/ 790956 w 790956"/>
                <a:gd name="connsiteY670" fmla="*/ 219980 h 452675"/>
                <a:gd name="connsiteX671" fmla="*/ 790956 w 790956"/>
                <a:gd name="connsiteY671" fmla="*/ 219980 h 452675"/>
                <a:gd name="connsiteX672" fmla="*/ 790956 w 790956"/>
                <a:gd name="connsiteY672" fmla="*/ 219980 h 452675"/>
                <a:gd name="connsiteX673" fmla="*/ 790956 w 790956"/>
                <a:gd name="connsiteY673" fmla="*/ 219980 h 452675"/>
                <a:gd name="connsiteX674" fmla="*/ 790956 w 790956"/>
                <a:gd name="connsiteY674" fmla="*/ 219980 h 452675"/>
                <a:gd name="connsiteX675" fmla="*/ 790956 w 790956"/>
                <a:gd name="connsiteY675" fmla="*/ 219980 h 452675"/>
                <a:gd name="connsiteX676" fmla="*/ 790956 w 790956"/>
                <a:gd name="connsiteY676" fmla="*/ 219980 h 452675"/>
                <a:gd name="connsiteX677" fmla="*/ 790956 w 790956"/>
                <a:gd name="connsiteY677" fmla="*/ 219980 h 452675"/>
                <a:gd name="connsiteX678" fmla="*/ 790956 w 790956"/>
                <a:gd name="connsiteY678" fmla="*/ 219980 h 452675"/>
                <a:gd name="connsiteX679" fmla="*/ 790956 w 790956"/>
                <a:gd name="connsiteY679" fmla="*/ 219980 h 452675"/>
                <a:gd name="connsiteX680" fmla="*/ 790956 w 790956"/>
                <a:gd name="connsiteY680" fmla="*/ 219980 h 452675"/>
                <a:gd name="connsiteX681" fmla="*/ 790956 w 790956"/>
                <a:gd name="connsiteY681" fmla="*/ 219980 h 452675"/>
                <a:gd name="connsiteX682" fmla="*/ 790956 w 790956"/>
                <a:gd name="connsiteY682" fmla="*/ 219980 h 452675"/>
                <a:gd name="connsiteX683" fmla="*/ 790956 w 790956"/>
                <a:gd name="connsiteY683" fmla="*/ 219980 h 452675"/>
                <a:gd name="connsiteX684" fmla="*/ 790956 w 790956"/>
                <a:gd name="connsiteY684" fmla="*/ 219980 h 452675"/>
                <a:gd name="connsiteX685" fmla="*/ 790956 w 790956"/>
                <a:gd name="connsiteY685" fmla="*/ 219980 h 452675"/>
                <a:gd name="connsiteX686" fmla="*/ 790956 w 790956"/>
                <a:gd name="connsiteY686" fmla="*/ 219980 h 452675"/>
                <a:gd name="connsiteX687" fmla="*/ 790956 w 790956"/>
                <a:gd name="connsiteY687" fmla="*/ 219980 h 452675"/>
                <a:gd name="connsiteX688" fmla="*/ 790956 w 790956"/>
                <a:gd name="connsiteY688" fmla="*/ 219980 h 452675"/>
                <a:gd name="connsiteX689" fmla="*/ 790956 w 790956"/>
                <a:gd name="connsiteY689" fmla="*/ 219980 h 452675"/>
                <a:gd name="connsiteX690" fmla="*/ 790956 w 790956"/>
                <a:gd name="connsiteY690" fmla="*/ 219980 h 452675"/>
                <a:gd name="connsiteX691" fmla="*/ 790956 w 790956"/>
                <a:gd name="connsiteY691" fmla="*/ 219980 h 452675"/>
                <a:gd name="connsiteX692" fmla="*/ 790956 w 790956"/>
                <a:gd name="connsiteY692" fmla="*/ 219980 h 452675"/>
                <a:gd name="connsiteX693" fmla="*/ 790956 w 790956"/>
                <a:gd name="connsiteY693" fmla="*/ 219980 h 452675"/>
                <a:gd name="connsiteX694" fmla="*/ 790956 w 790956"/>
                <a:gd name="connsiteY694" fmla="*/ 219980 h 452675"/>
                <a:gd name="connsiteX695" fmla="*/ 790956 w 790956"/>
                <a:gd name="connsiteY695" fmla="*/ 219980 h 452675"/>
                <a:gd name="connsiteX696" fmla="*/ 790956 w 790956"/>
                <a:gd name="connsiteY696" fmla="*/ 219980 h 452675"/>
                <a:gd name="connsiteX697" fmla="*/ 790956 w 790956"/>
                <a:gd name="connsiteY697" fmla="*/ 219980 h 452675"/>
                <a:gd name="connsiteX698" fmla="*/ 790956 w 790956"/>
                <a:gd name="connsiteY698" fmla="*/ 219980 h 452675"/>
                <a:gd name="connsiteX699" fmla="*/ 790956 w 790956"/>
                <a:gd name="connsiteY699" fmla="*/ 219980 h 452675"/>
                <a:gd name="connsiteX700" fmla="*/ 790956 w 790956"/>
                <a:gd name="connsiteY700" fmla="*/ 219980 h 452675"/>
                <a:gd name="connsiteX701" fmla="*/ 790956 w 790956"/>
                <a:gd name="connsiteY701" fmla="*/ 219980 h 452675"/>
                <a:gd name="connsiteX702" fmla="*/ 790956 w 790956"/>
                <a:gd name="connsiteY702" fmla="*/ 219980 h 452675"/>
                <a:gd name="connsiteX703" fmla="*/ 790956 w 790956"/>
                <a:gd name="connsiteY703" fmla="*/ 219980 h 452675"/>
                <a:gd name="connsiteX704" fmla="*/ 790956 w 790956"/>
                <a:gd name="connsiteY704" fmla="*/ 219980 h 452675"/>
                <a:gd name="connsiteX705" fmla="*/ 790956 w 790956"/>
                <a:gd name="connsiteY705" fmla="*/ 219980 h 452675"/>
                <a:gd name="connsiteX706" fmla="*/ 790956 w 790956"/>
                <a:gd name="connsiteY706" fmla="*/ 219980 h 452675"/>
                <a:gd name="connsiteX707" fmla="*/ 790956 w 790956"/>
                <a:gd name="connsiteY707" fmla="*/ 219980 h 452675"/>
                <a:gd name="connsiteX708" fmla="*/ 790956 w 790956"/>
                <a:gd name="connsiteY708" fmla="*/ 219980 h 452675"/>
                <a:gd name="connsiteX709" fmla="*/ 790956 w 790956"/>
                <a:gd name="connsiteY709" fmla="*/ 219980 h 452675"/>
                <a:gd name="connsiteX710" fmla="*/ 790956 w 790956"/>
                <a:gd name="connsiteY710" fmla="*/ 219980 h 452675"/>
                <a:gd name="connsiteX711" fmla="*/ 790956 w 790956"/>
                <a:gd name="connsiteY711" fmla="*/ 219980 h 452675"/>
                <a:gd name="connsiteX712" fmla="*/ 790956 w 790956"/>
                <a:gd name="connsiteY712" fmla="*/ 219980 h 452675"/>
                <a:gd name="connsiteX713" fmla="*/ 790956 w 790956"/>
                <a:gd name="connsiteY713" fmla="*/ 219980 h 452675"/>
                <a:gd name="connsiteX714" fmla="*/ 790956 w 790956"/>
                <a:gd name="connsiteY714" fmla="*/ 219980 h 452675"/>
                <a:gd name="connsiteX715" fmla="*/ 790956 w 790956"/>
                <a:gd name="connsiteY715" fmla="*/ 219980 h 452675"/>
                <a:gd name="connsiteX716" fmla="*/ 790956 w 790956"/>
                <a:gd name="connsiteY716" fmla="*/ 219980 h 452675"/>
                <a:gd name="connsiteX717" fmla="*/ 790956 w 790956"/>
                <a:gd name="connsiteY717" fmla="*/ 219980 h 452675"/>
                <a:gd name="connsiteX718" fmla="*/ 790956 w 790956"/>
                <a:gd name="connsiteY718" fmla="*/ 219980 h 452675"/>
                <a:gd name="connsiteX719" fmla="*/ 790956 w 790956"/>
                <a:gd name="connsiteY719" fmla="*/ 219980 h 452675"/>
                <a:gd name="connsiteX720" fmla="*/ 790956 w 790956"/>
                <a:gd name="connsiteY720" fmla="*/ 219980 h 452675"/>
                <a:gd name="connsiteX721" fmla="*/ 790956 w 790956"/>
                <a:gd name="connsiteY721" fmla="*/ 219980 h 452675"/>
                <a:gd name="connsiteX722" fmla="*/ 790956 w 790956"/>
                <a:gd name="connsiteY722" fmla="*/ 219980 h 452675"/>
                <a:gd name="connsiteX723" fmla="*/ 790956 w 790956"/>
                <a:gd name="connsiteY723" fmla="*/ 219980 h 452675"/>
                <a:gd name="connsiteX724" fmla="*/ 790956 w 790956"/>
                <a:gd name="connsiteY724" fmla="*/ 219980 h 452675"/>
                <a:gd name="connsiteX725" fmla="*/ 790956 w 790956"/>
                <a:gd name="connsiteY725" fmla="*/ 220075 h 452675"/>
                <a:gd name="connsiteX726" fmla="*/ 790956 w 790956"/>
                <a:gd name="connsiteY726" fmla="*/ 220075 h 452675"/>
                <a:gd name="connsiteX727" fmla="*/ 790956 w 790956"/>
                <a:gd name="connsiteY727" fmla="*/ 220075 h 452675"/>
                <a:gd name="connsiteX728" fmla="*/ 790956 w 790956"/>
                <a:gd name="connsiteY728" fmla="*/ 220075 h 452675"/>
                <a:gd name="connsiteX729" fmla="*/ 790956 w 790956"/>
                <a:gd name="connsiteY729" fmla="*/ 220075 h 452675"/>
                <a:gd name="connsiteX730" fmla="*/ 790956 w 790956"/>
                <a:gd name="connsiteY730" fmla="*/ 220075 h 452675"/>
                <a:gd name="connsiteX731" fmla="*/ 790956 w 790956"/>
                <a:gd name="connsiteY731" fmla="*/ 220075 h 452675"/>
                <a:gd name="connsiteX732" fmla="*/ 790956 w 790956"/>
                <a:gd name="connsiteY732" fmla="*/ 220075 h 452675"/>
                <a:gd name="connsiteX733" fmla="*/ 790956 w 790956"/>
                <a:gd name="connsiteY733" fmla="*/ 220075 h 452675"/>
                <a:gd name="connsiteX734" fmla="*/ 790956 w 790956"/>
                <a:gd name="connsiteY734" fmla="*/ 220075 h 452675"/>
                <a:gd name="connsiteX735" fmla="*/ 790956 w 790956"/>
                <a:gd name="connsiteY735" fmla="*/ 220075 h 452675"/>
                <a:gd name="connsiteX736" fmla="*/ 790956 w 790956"/>
                <a:gd name="connsiteY736" fmla="*/ 220075 h 452675"/>
                <a:gd name="connsiteX737" fmla="*/ 790956 w 790956"/>
                <a:gd name="connsiteY737" fmla="*/ 220075 h 452675"/>
                <a:gd name="connsiteX738" fmla="*/ 790956 w 790956"/>
                <a:gd name="connsiteY738" fmla="*/ 220075 h 452675"/>
                <a:gd name="connsiteX739" fmla="*/ 790956 w 790956"/>
                <a:gd name="connsiteY739" fmla="*/ 220075 h 452675"/>
                <a:gd name="connsiteX740" fmla="*/ 790956 w 790956"/>
                <a:gd name="connsiteY740" fmla="*/ 220075 h 452675"/>
                <a:gd name="connsiteX741" fmla="*/ 790956 w 790956"/>
                <a:gd name="connsiteY741" fmla="*/ 220075 h 452675"/>
                <a:gd name="connsiteX742" fmla="*/ 790956 w 790956"/>
                <a:gd name="connsiteY742" fmla="*/ 220075 h 452675"/>
                <a:gd name="connsiteX743" fmla="*/ 790956 w 790956"/>
                <a:gd name="connsiteY743" fmla="*/ 220075 h 452675"/>
                <a:gd name="connsiteX744" fmla="*/ 790956 w 790956"/>
                <a:gd name="connsiteY744" fmla="*/ 220075 h 452675"/>
                <a:gd name="connsiteX745" fmla="*/ 790956 w 790956"/>
                <a:gd name="connsiteY745" fmla="*/ 220075 h 452675"/>
                <a:gd name="connsiteX746" fmla="*/ 790956 w 790956"/>
                <a:gd name="connsiteY746" fmla="*/ 220075 h 452675"/>
                <a:gd name="connsiteX747" fmla="*/ 790956 w 790956"/>
                <a:gd name="connsiteY747" fmla="*/ 220075 h 452675"/>
                <a:gd name="connsiteX748" fmla="*/ 790956 w 790956"/>
                <a:gd name="connsiteY748" fmla="*/ 220075 h 452675"/>
                <a:gd name="connsiteX749" fmla="*/ 790956 w 790956"/>
                <a:gd name="connsiteY749" fmla="*/ 220075 h 452675"/>
                <a:gd name="connsiteX750" fmla="*/ 790956 w 790956"/>
                <a:gd name="connsiteY750" fmla="*/ 220075 h 452675"/>
                <a:gd name="connsiteX751" fmla="*/ 790956 w 790956"/>
                <a:gd name="connsiteY751" fmla="*/ 220075 h 452675"/>
                <a:gd name="connsiteX752" fmla="*/ 790956 w 790956"/>
                <a:gd name="connsiteY752" fmla="*/ 220075 h 452675"/>
                <a:gd name="connsiteX753" fmla="*/ 790956 w 790956"/>
                <a:gd name="connsiteY753" fmla="*/ 220075 h 452675"/>
                <a:gd name="connsiteX754" fmla="*/ 790956 w 790956"/>
                <a:gd name="connsiteY754" fmla="*/ 220075 h 452675"/>
                <a:gd name="connsiteX755" fmla="*/ 790956 w 790956"/>
                <a:gd name="connsiteY755" fmla="*/ 220075 h 452675"/>
                <a:gd name="connsiteX756" fmla="*/ 790956 w 790956"/>
                <a:gd name="connsiteY756" fmla="*/ 220075 h 452675"/>
                <a:gd name="connsiteX757" fmla="*/ 790956 w 790956"/>
                <a:gd name="connsiteY757" fmla="*/ 220075 h 452675"/>
                <a:gd name="connsiteX758" fmla="*/ 790956 w 790956"/>
                <a:gd name="connsiteY758" fmla="*/ 220075 h 452675"/>
                <a:gd name="connsiteX759" fmla="*/ 790956 w 790956"/>
                <a:gd name="connsiteY759" fmla="*/ 220075 h 452675"/>
                <a:gd name="connsiteX760" fmla="*/ 790956 w 790956"/>
                <a:gd name="connsiteY760" fmla="*/ 220075 h 452675"/>
                <a:gd name="connsiteX761" fmla="*/ 790956 w 790956"/>
                <a:gd name="connsiteY761" fmla="*/ 220075 h 452675"/>
                <a:gd name="connsiteX762" fmla="*/ 790956 w 790956"/>
                <a:gd name="connsiteY762" fmla="*/ 220075 h 452675"/>
                <a:gd name="connsiteX763" fmla="*/ 790956 w 790956"/>
                <a:gd name="connsiteY763" fmla="*/ 220075 h 452675"/>
                <a:gd name="connsiteX764" fmla="*/ 790956 w 790956"/>
                <a:gd name="connsiteY764" fmla="*/ 220075 h 452675"/>
                <a:gd name="connsiteX765" fmla="*/ 790956 w 790956"/>
                <a:gd name="connsiteY765" fmla="*/ 220075 h 452675"/>
                <a:gd name="connsiteX766" fmla="*/ 790956 w 790956"/>
                <a:gd name="connsiteY766" fmla="*/ 220075 h 452675"/>
                <a:gd name="connsiteX767" fmla="*/ 790956 w 790956"/>
                <a:gd name="connsiteY767" fmla="*/ 220075 h 452675"/>
                <a:gd name="connsiteX768" fmla="*/ 790956 w 790956"/>
                <a:gd name="connsiteY768" fmla="*/ 220075 h 452675"/>
                <a:gd name="connsiteX769" fmla="*/ 790956 w 790956"/>
                <a:gd name="connsiteY769" fmla="*/ 220075 h 452675"/>
                <a:gd name="connsiteX770" fmla="*/ 790956 w 790956"/>
                <a:gd name="connsiteY770" fmla="*/ 220075 h 452675"/>
                <a:gd name="connsiteX771" fmla="*/ 790956 w 790956"/>
                <a:gd name="connsiteY771" fmla="*/ 220075 h 452675"/>
                <a:gd name="connsiteX772" fmla="*/ 790956 w 790956"/>
                <a:gd name="connsiteY772" fmla="*/ 220266 h 452675"/>
                <a:gd name="connsiteX773" fmla="*/ 790956 w 790956"/>
                <a:gd name="connsiteY773" fmla="*/ 220266 h 452675"/>
                <a:gd name="connsiteX774" fmla="*/ 790956 w 790956"/>
                <a:gd name="connsiteY774" fmla="*/ 220266 h 452675"/>
                <a:gd name="connsiteX775" fmla="*/ 790956 w 790956"/>
                <a:gd name="connsiteY775" fmla="*/ 220266 h 452675"/>
                <a:gd name="connsiteX776" fmla="*/ 790956 w 790956"/>
                <a:gd name="connsiteY776" fmla="*/ 220361 h 452675"/>
                <a:gd name="connsiteX777" fmla="*/ 790956 w 790956"/>
                <a:gd name="connsiteY777" fmla="*/ 220361 h 452675"/>
                <a:gd name="connsiteX778" fmla="*/ 790956 w 790956"/>
                <a:gd name="connsiteY778" fmla="*/ 220361 h 452675"/>
                <a:gd name="connsiteX779" fmla="*/ 790956 w 790956"/>
                <a:gd name="connsiteY779" fmla="*/ 220361 h 452675"/>
                <a:gd name="connsiteX780" fmla="*/ 790956 w 790956"/>
                <a:gd name="connsiteY780" fmla="*/ 220361 h 452675"/>
                <a:gd name="connsiteX781" fmla="*/ 790956 w 790956"/>
                <a:gd name="connsiteY781" fmla="*/ 220361 h 452675"/>
                <a:gd name="connsiteX782" fmla="*/ 790956 w 790956"/>
                <a:gd name="connsiteY782" fmla="*/ 220456 h 452675"/>
                <a:gd name="connsiteX783" fmla="*/ 790956 w 790956"/>
                <a:gd name="connsiteY783" fmla="*/ 220456 h 452675"/>
                <a:gd name="connsiteX784" fmla="*/ 790956 w 790956"/>
                <a:gd name="connsiteY784" fmla="*/ 220456 h 452675"/>
                <a:gd name="connsiteX785" fmla="*/ 790956 w 790956"/>
                <a:gd name="connsiteY785" fmla="*/ 220456 h 452675"/>
                <a:gd name="connsiteX786" fmla="*/ 790956 w 790956"/>
                <a:gd name="connsiteY786" fmla="*/ 220456 h 452675"/>
                <a:gd name="connsiteX787" fmla="*/ 790956 w 790956"/>
                <a:gd name="connsiteY787" fmla="*/ 220456 h 452675"/>
                <a:gd name="connsiteX788" fmla="*/ 790956 w 790956"/>
                <a:gd name="connsiteY788" fmla="*/ 220456 h 452675"/>
                <a:gd name="connsiteX789" fmla="*/ 790956 w 790956"/>
                <a:gd name="connsiteY789" fmla="*/ 220456 h 452675"/>
                <a:gd name="connsiteX790" fmla="*/ 790956 w 790956"/>
                <a:gd name="connsiteY790" fmla="*/ 220456 h 452675"/>
                <a:gd name="connsiteX791" fmla="*/ 790956 w 790956"/>
                <a:gd name="connsiteY791" fmla="*/ 220456 h 452675"/>
                <a:gd name="connsiteX792" fmla="*/ 790956 w 790956"/>
                <a:gd name="connsiteY792" fmla="*/ 220647 h 452675"/>
                <a:gd name="connsiteX793" fmla="*/ 790956 w 790956"/>
                <a:gd name="connsiteY793" fmla="*/ 220647 h 452675"/>
                <a:gd name="connsiteX794" fmla="*/ 790956 w 790956"/>
                <a:gd name="connsiteY794" fmla="*/ 220647 h 452675"/>
                <a:gd name="connsiteX795" fmla="*/ 790956 w 790956"/>
                <a:gd name="connsiteY795" fmla="*/ 220647 h 452675"/>
                <a:gd name="connsiteX796" fmla="*/ 790480 w 790956"/>
                <a:gd name="connsiteY796" fmla="*/ 221599 h 452675"/>
                <a:gd name="connsiteX797" fmla="*/ 790480 w 790956"/>
                <a:gd name="connsiteY797" fmla="*/ 221599 h 452675"/>
                <a:gd name="connsiteX798" fmla="*/ 787813 w 790956"/>
                <a:gd name="connsiteY798" fmla="*/ 225314 h 452675"/>
                <a:gd name="connsiteX799" fmla="*/ 787813 w 790956"/>
                <a:gd name="connsiteY799" fmla="*/ 225314 h 452675"/>
                <a:gd name="connsiteX800" fmla="*/ 787813 w 790956"/>
                <a:gd name="connsiteY800" fmla="*/ 225314 h 452675"/>
                <a:gd name="connsiteX801" fmla="*/ 787813 w 790956"/>
                <a:gd name="connsiteY801" fmla="*/ 225314 h 452675"/>
                <a:gd name="connsiteX802" fmla="*/ 787813 w 790956"/>
                <a:gd name="connsiteY802" fmla="*/ 225314 h 452675"/>
                <a:gd name="connsiteX803" fmla="*/ 787813 w 790956"/>
                <a:gd name="connsiteY803" fmla="*/ 225314 h 452675"/>
                <a:gd name="connsiteX804" fmla="*/ 787813 w 790956"/>
                <a:gd name="connsiteY804" fmla="*/ 225314 h 452675"/>
                <a:gd name="connsiteX805" fmla="*/ 787622 w 790956"/>
                <a:gd name="connsiteY805" fmla="*/ 225504 h 452675"/>
                <a:gd name="connsiteX806" fmla="*/ 787622 w 790956"/>
                <a:gd name="connsiteY806" fmla="*/ 225504 h 452675"/>
                <a:gd name="connsiteX807" fmla="*/ 787622 w 790956"/>
                <a:gd name="connsiteY807" fmla="*/ 225504 h 452675"/>
                <a:gd name="connsiteX808" fmla="*/ 787622 w 790956"/>
                <a:gd name="connsiteY808" fmla="*/ 225504 h 452675"/>
                <a:gd name="connsiteX809" fmla="*/ 787622 w 790956"/>
                <a:gd name="connsiteY809" fmla="*/ 225504 h 452675"/>
                <a:gd name="connsiteX810" fmla="*/ 787622 w 790956"/>
                <a:gd name="connsiteY810" fmla="*/ 225504 h 452675"/>
                <a:gd name="connsiteX811" fmla="*/ 787622 w 790956"/>
                <a:gd name="connsiteY811" fmla="*/ 225504 h 452675"/>
                <a:gd name="connsiteX812" fmla="*/ 787527 w 790956"/>
                <a:gd name="connsiteY812" fmla="*/ 225504 h 452675"/>
                <a:gd name="connsiteX813" fmla="*/ 787527 w 790956"/>
                <a:gd name="connsiteY813" fmla="*/ 225600 h 452675"/>
                <a:gd name="connsiteX814" fmla="*/ 787527 w 790956"/>
                <a:gd name="connsiteY814" fmla="*/ 225600 h 452675"/>
                <a:gd name="connsiteX815" fmla="*/ 787527 w 790956"/>
                <a:gd name="connsiteY815" fmla="*/ 225600 h 452675"/>
                <a:gd name="connsiteX816" fmla="*/ 787527 w 790956"/>
                <a:gd name="connsiteY816" fmla="*/ 225600 h 452675"/>
                <a:gd name="connsiteX817" fmla="*/ 787527 w 790956"/>
                <a:gd name="connsiteY817" fmla="*/ 225600 h 452675"/>
                <a:gd name="connsiteX818" fmla="*/ 787527 w 790956"/>
                <a:gd name="connsiteY818" fmla="*/ 225600 h 452675"/>
                <a:gd name="connsiteX819" fmla="*/ 787527 w 790956"/>
                <a:gd name="connsiteY819" fmla="*/ 225600 h 452675"/>
                <a:gd name="connsiteX820" fmla="*/ 787527 w 790956"/>
                <a:gd name="connsiteY820" fmla="*/ 225600 h 452675"/>
                <a:gd name="connsiteX821" fmla="*/ 787527 w 790956"/>
                <a:gd name="connsiteY821" fmla="*/ 225600 h 452675"/>
                <a:gd name="connsiteX822" fmla="*/ 787527 w 790956"/>
                <a:gd name="connsiteY822" fmla="*/ 225600 h 452675"/>
                <a:gd name="connsiteX823" fmla="*/ 787527 w 790956"/>
                <a:gd name="connsiteY823" fmla="*/ 225600 h 452675"/>
                <a:gd name="connsiteX824" fmla="*/ 787527 w 790956"/>
                <a:gd name="connsiteY824" fmla="*/ 225600 h 452675"/>
                <a:gd name="connsiteX825" fmla="*/ 787527 w 790956"/>
                <a:gd name="connsiteY825" fmla="*/ 225600 h 452675"/>
                <a:gd name="connsiteX826" fmla="*/ 787527 w 790956"/>
                <a:gd name="connsiteY826" fmla="*/ 225600 h 452675"/>
                <a:gd name="connsiteX827" fmla="*/ 787527 w 790956"/>
                <a:gd name="connsiteY827" fmla="*/ 225600 h 452675"/>
                <a:gd name="connsiteX828" fmla="*/ 787527 w 790956"/>
                <a:gd name="connsiteY828" fmla="*/ 225600 h 452675"/>
                <a:gd name="connsiteX829" fmla="*/ 787527 w 790956"/>
                <a:gd name="connsiteY829" fmla="*/ 225600 h 452675"/>
                <a:gd name="connsiteX830" fmla="*/ 787527 w 790956"/>
                <a:gd name="connsiteY830" fmla="*/ 225600 h 452675"/>
                <a:gd name="connsiteX831" fmla="*/ 787527 w 790956"/>
                <a:gd name="connsiteY831" fmla="*/ 225600 h 452675"/>
                <a:gd name="connsiteX832" fmla="*/ 787527 w 790956"/>
                <a:gd name="connsiteY832" fmla="*/ 225600 h 452675"/>
                <a:gd name="connsiteX833" fmla="*/ 787527 w 790956"/>
                <a:gd name="connsiteY833" fmla="*/ 225600 h 452675"/>
                <a:gd name="connsiteX834" fmla="*/ 787527 w 790956"/>
                <a:gd name="connsiteY834" fmla="*/ 225600 h 452675"/>
                <a:gd name="connsiteX835" fmla="*/ 787527 w 790956"/>
                <a:gd name="connsiteY835" fmla="*/ 225600 h 452675"/>
                <a:gd name="connsiteX836" fmla="*/ 787527 w 790956"/>
                <a:gd name="connsiteY836" fmla="*/ 225600 h 452675"/>
                <a:gd name="connsiteX837" fmla="*/ 787527 w 790956"/>
                <a:gd name="connsiteY837" fmla="*/ 225600 h 452675"/>
                <a:gd name="connsiteX838" fmla="*/ 787527 w 790956"/>
                <a:gd name="connsiteY838" fmla="*/ 225600 h 452675"/>
                <a:gd name="connsiteX839" fmla="*/ 787527 w 790956"/>
                <a:gd name="connsiteY839" fmla="*/ 225600 h 452675"/>
                <a:gd name="connsiteX840" fmla="*/ 787527 w 790956"/>
                <a:gd name="connsiteY840" fmla="*/ 225600 h 452675"/>
                <a:gd name="connsiteX841" fmla="*/ 787527 w 790956"/>
                <a:gd name="connsiteY841" fmla="*/ 225600 h 452675"/>
                <a:gd name="connsiteX842" fmla="*/ 787527 w 790956"/>
                <a:gd name="connsiteY842" fmla="*/ 225600 h 452675"/>
                <a:gd name="connsiteX843" fmla="*/ 787527 w 790956"/>
                <a:gd name="connsiteY843" fmla="*/ 225600 h 452675"/>
                <a:gd name="connsiteX844" fmla="*/ 787527 w 790956"/>
                <a:gd name="connsiteY844" fmla="*/ 225600 h 452675"/>
                <a:gd name="connsiteX845" fmla="*/ 787527 w 790956"/>
                <a:gd name="connsiteY845" fmla="*/ 225600 h 452675"/>
                <a:gd name="connsiteX846" fmla="*/ 787527 w 790956"/>
                <a:gd name="connsiteY846" fmla="*/ 225600 h 452675"/>
                <a:gd name="connsiteX847" fmla="*/ 787527 w 790956"/>
                <a:gd name="connsiteY847" fmla="*/ 225600 h 452675"/>
                <a:gd name="connsiteX848" fmla="*/ 787527 w 790956"/>
                <a:gd name="connsiteY848" fmla="*/ 225600 h 452675"/>
                <a:gd name="connsiteX849" fmla="*/ 787527 w 790956"/>
                <a:gd name="connsiteY849" fmla="*/ 225600 h 452675"/>
                <a:gd name="connsiteX850" fmla="*/ 787527 w 790956"/>
                <a:gd name="connsiteY850" fmla="*/ 225600 h 452675"/>
                <a:gd name="connsiteX851" fmla="*/ 787527 w 790956"/>
                <a:gd name="connsiteY851" fmla="*/ 225600 h 452675"/>
                <a:gd name="connsiteX852" fmla="*/ 787527 w 790956"/>
                <a:gd name="connsiteY852" fmla="*/ 225600 h 452675"/>
                <a:gd name="connsiteX853" fmla="*/ 787527 w 790956"/>
                <a:gd name="connsiteY853" fmla="*/ 225600 h 452675"/>
                <a:gd name="connsiteX854" fmla="*/ 787527 w 790956"/>
                <a:gd name="connsiteY854" fmla="*/ 225600 h 452675"/>
                <a:gd name="connsiteX855" fmla="*/ 787527 w 790956"/>
                <a:gd name="connsiteY855" fmla="*/ 225600 h 452675"/>
                <a:gd name="connsiteX856" fmla="*/ 787527 w 790956"/>
                <a:gd name="connsiteY856" fmla="*/ 225600 h 452675"/>
                <a:gd name="connsiteX857" fmla="*/ 787527 w 790956"/>
                <a:gd name="connsiteY857" fmla="*/ 225600 h 452675"/>
                <a:gd name="connsiteX858" fmla="*/ 585026 w 790956"/>
                <a:gd name="connsiteY858" fmla="*/ 428101 h 452675"/>
                <a:gd name="connsiteX859" fmla="*/ 568166 w 790956"/>
                <a:gd name="connsiteY859" fmla="*/ 435054 h 452675"/>
                <a:gd name="connsiteX860" fmla="*/ 555498 w 790956"/>
                <a:gd name="connsiteY860" fmla="*/ 338757 h 452675"/>
                <a:gd name="connsiteX861" fmla="*/ 378238 w 790956"/>
                <a:gd name="connsiteY861" fmla="*/ 338757 h 452675"/>
                <a:gd name="connsiteX862" fmla="*/ 354425 w 790956"/>
                <a:gd name="connsiteY862" fmla="*/ 314944 h 452675"/>
                <a:gd name="connsiteX863" fmla="*/ 378238 w 790956"/>
                <a:gd name="connsiteY863" fmla="*/ 291132 h 452675"/>
                <a:gd name="connsiteX864" fmla="*/ 555498 w 790956"/>
                <a:gd name="connsiteY864" fmla="*/ 291132 h 452675"/>
                <a:gd name="connsiteX865" fmla="*/ 579311 w 790956"/>
                <a:gd name="connsiteY865" fmla="*/ 314944 h 452675"/>
                <a:gd name="connsiteX866" fmla="*/ 555498 w 790956"/>
                <a:gd name="connsiteY866" fmla="*/ 338757 h 452675"/>
                <a:gd name="connsiteX867" fmla="*/ 644080 w 790956"/>
                <a:gd name="connsiteY867" fmla="*/ 250174 h 452675"/>
                <a:gd name="connsiteX868" fmla="*/ 150400 w 790956"/>
                <a:gd name="connsiteY868" fmla="*/ 250174 h 452675"/>
                <a:gd name="connsiteX869" fmla="*/ 126587 w 790956"/>
                <a:gd name="connsiteY869" fmla="*/ 226362 h 452675"/>
                <a:gd name="connsiteX870" fmla="*/ 150400 w 790956"/>
                <a:gd name="connsiteY870" fmla="*/ 202549 h 452675"/>
                <a:gd name="connsiteX871" fmla="*/ 644080 w 790956"/>
                <a:gd name="connsiteY871" fmla="*/ 202549 h 452675"/>
                <a:gd name="connsiteX872" fmla="*/ 667893 w 790956"/>
                <a:gd name="connsiteY872" fmla="*/ 226362 h 452675"/>
                <a:gd name="connsiteX873" fmla="*/ 644080 w 790956"/>
                <a:gd name="connsiteY873" fmla="*/ 250174 h 452675"/>
                <a:gd name="connsiteX874" fmla="*/ 61817 w 790956"/>
                <a:gd name="connsiteY874" fmla="*/ 250174 h 452675"/>
                <a:gd name="connsiteX875" fmla="*/ 23813 w 790956"/>
                <a:gd name="connsiteY875" fmla="*/ 250174 h 452675"/>
                <a:gd name="connsiteX876" fmla="*/ 0 w 790956"/>
                <a:gd name="connsiteY876" fmla="*/ 226362 h 452675"/>
                <a:gd name="connsiteX877" fmla="*/ 23813 w 790956"/>
                <a:gd name="connsiteY877" fmla="*/ 202549 h 452675"/>
                <a:gd name="connsiteX878" fmla="*/ 61817 w 790956"/>
                <a:gd name="connsiteY878" fmla="*/ 202549 h 452675"/>
                <a:gd name="connsiteX879" fmla="*/ 85630 w 790956"/>
                <a:gd name="connsiteY879" fmla="*/ 226362 h 452675"/>
                <a:gd name="connsiteX880" fmla="*/ 61817 w 790956"/>
                <a:gd name="connsiteY880" fmla="*/ 250174 h 452675"/>
                <a:gd name="connsiteX881" fmla="*/ 555498 w 790956"/>
                <a:gd name="connsiteY881" fmla="*/ 161592 h 452675"/>
                <a:gd name="connsiteX882" fmla="*/ 441579 w 790956"/>
                <a:gd name="connsiteY882" fmla="*/ 161592 h 452675"/>
                <a:gd name="connsiteX883" fmla="*/ 417767 w 790956"/>
                <a:gd name="connsiteY883" fmla="*/ 137779 h 452675"/>
                <a:gd name="connsiteX884" fmla="*/ 441579 w 790956"/>
                <a:gd name="connsiteY884" fmla="*/ 113967 h 452675"/>
                <a:gd name="connsiteX885" fmla="*/ 555498 w 790956"/>
                <a:gd name="connsiteY885" fmla="*/ 113967 h 452675"/>
                <a:gd name="connsiteX886" fmla="*/ 579311 w 790956"/>
                <a:gd name="connsiteY886" fmla="*/ 137779 h 452675"/>
                <a:gd name="connsiteX887" fmla="*/ 555498 w 790956"/>
                <a:gd name="connsiteY887" fmla="*/ 161592 h 452675"/>
                <a:gd name="connsiteX888" fmla="*/ 352901 w 790956"/>
                <a:gd name="connsiteY888" fmla="*/ 161592 h 452675"/>
                <a:gd name="connsiteX889" fmla="*/ 314896 w 790956"/>
                <a:gd name="connsiteY889" fmla="*/ 161592 h 452675"/>
                <a:gd name="connsiteX890" fmla="*/ 291084 w 790956"/>
                <a:gd name="connsiteY890" fmla="*/ 137779 h 452675"/>
                <a:gd name="connsiteX891" fmla="*/ 314896 w 790956"/>
                <a:gd name="connsiteY891" fmla="*/ 113967 h 452675"/>
                <a:gd name="connsiteX892" fmla="*/ 352901 w 790956"/>
                <a:gd name="connsiteY892" fmla="*/ 113967 h 452675"/>
                <a:gd name="connsiteX893" fmla="*/ 376714 w 790956"/>
                <a:gd name="connsiteY893" fmla="*/ 137779 h 452675"/>
                <a:gd name="connsiteX894" fmla="*/ 352901 w 790956"/>
                <a:gd name="connsiteY894" fmla="*/ 161592 h 4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790956" h="452675">
                  <a:moveTo>
                    <a:pt x="568166" y="452676"/>
                  </a:moveTo>
                  <a:cubicBezTo>
                    <a:pt x="562070" y="452676"/>
                    <a:pt x="555974" y="450390"/>
                    <a:pt x="551307" y="445722"/>
                  </a:cubicBezTo>
                  <a:cubicBezTo>
                    <a:pt x="541972" y="436388"/>
                    <a:pt x="541972" y="421338"/>
                    <a:pt x="551307" y="412004"/>
                  </a:cubicBezTo>
                  <a:lnTo>
                    <a:pt x="736949" y="226362"/>
                  </a:lnTo>
                  <a:lnTo>
                    <a:pt x="551307" y="40719"/>
                  </a:lnTo>
                  <a:cubicBezTo>
                    <a:pt x="541972" y="31385"/>
                    <a:pt x="541972" y="16335"/>
                    <a:pt x="551307" y="7001"/>
                  </a:cubicBezTo>
                  <a:cubicBezTo>
                    <a:pt x="560642" y="-2334"/>
                    <a:pt x="575691" y="-2334"/>
                    <a:pt x="585026" y="7001"/>
                  </a:cubicBezTo>
                  <a:lnTo>
                    <a:pt x="787527" y="209502"/>
                  </a:ln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98"/>
                    <a:pt x="787622" y="209598"/>
                  </a:cubicBezTo>
                  <a:lnTo>
                    <a:pt x="787622" y="209598"/>
                  </a:lnTo>
                  <a:cubicBezTo>
                    <a:pt x="787622" y="209598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788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8861" y="211026"/>
                    <a:pt x="789718" y="212265"/>
                    <a:pt x="790480" y="213598"/>
                  </a:cubicBezTo>
                  <a:lnTo>
                    <a:pt x="790480" y="213598"/>
                  </a:lnTo>
                  <a:cubicBezTo>
                    <a:pt x="790480" y="213598"/>
                    <a:pt x="790861" y="214265"/>
                    <a:pt x="790956" y="214551"/>
                  </a:cubicBezTo>
                  <a:lnTo>
                    <a:pt x="790956" y="214551"/>
                  </a:lnTo>
                  <a:cubicBezTo>
                    <a:pt x="790956" y="214551"/>
                    <a:pt x="790956" y="214551"/>
                    <a:pt x="790956" y="214551"/>
                  </a:cubicBezTo>
                  <a:lnTo>
                    <a:pt x="790956" y="214551"/>
                  </a:lnTo>
                  <a:lnTo>
                    <a:pt x="790956" y="214741"/>
                  </a:ln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836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932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217"/>
                    <a:pt x="790956" y="215217"/>
                  </a:cubicBezTo>
                  <a:lnTo>
                    <a:pt x="790956" y="215217"/>
                  </a:lnTo>
                  <a:cubicBezTo>
                    <a:pt x="790956" y="215217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408"/>
                    <a:pt x="790956" y="215408"/>
                  </a:cubicBezTo>
                  <a:lnTo>
                    <a:pt x="790956" y="215408"/>
                  </a:lnTo>
                  <a:cubicBezTo>
                    <a:pt x="790956" y="215408"/>
                    <a:pt x="790956" y="215503"/>
                    <a:pt x="790956" y="215503"/>
                  </a:cubicBezTo>
                  <a:lnTo>
                    <a:pt x="790956" y="215503"/>
                  </a:lnTo>
                  <a:cubicBezTo>
                    <a:pt x="790956" y="215503"/>
                    <a:pt x="790956" y="215598"/>
                    <a:pt x="790956" y="215694"/>
                  </a:cubicBezTo>
                  <a:lnTo>
                    <a:pt x="790956" y="215694"/>
                  </a:lnTo>
                  <a:cubicBezTo>
                    <a:pt x="790956" y="215694"/>
                    <a:pt x="790956" y="215789"/>
                    <a:pt x="790956" y="215789"/>
                  </a:cubicBezTo>
                  <a:lnTo>
                    <a:pt x="790956" y="215789"/>
                  </a:lnTo>
                  <a:cubicBezTo>
                    <a:pt x="790956" y="215789"/>
                    <a:pt x="790956" y="215979"/>
                    <a:pt x="790956" y="215979"/>
                  </a:cubicBezTo>
                  <a:lnTo>
                    <a:pt x="790956" y="215979"/>
                  </a:lnTo>
                  <a:cubicBezTo>
                    <a:pt x="790956" y="215979"/>
                    <a:pt x="790956" y="216075"/>
                    <a:pt x="790956" y="216170"/>
                  </a:cubicBezTo>
                  <a:lnTo>
                    <a:pt x="790956" y="216170"/>
                  </a:lnTo>
                  <a:cubicBezTo>
                    <a:pt x="790956" y="216170"/>
                    <a:pt x="790956" y="216360"/>
                    <a:pt x="790956" y="216360"/>
                  </a:cubicBezTo>
                  <a:lnTo>
                    <a:pt x="790956" y="216360"/>
                  </a:lnTo>
                  <a:lnTo>
                    <a:pt x="790956" y="216551"/>
                  </a:lnTo>
                  <a:lnTo>
                    <a:pt x="790956" y="216551"/>
                  </a:lnTo>
                  <a:cubicBezTo>
                    <a:pt x="790956" y="216551"/>
                    <a:pt x="790956" y="216551"/>
                    <a:pt x="790956" y="216551"/>
                  </a:cubicBezTo>
                  <a:lnTo>
                    <a:pt x="790956" y="216551"/>
                  </a:lnTo>
                  <a:lnTo>
                    <a:pt x="790956" y="216741"/>
                  </a:lnTo>
                  <a:lnTo>
                    <a:pt x="790956" y="216741"/>
                  </a:lnTo>
                  <a:lnTo>
                    <a:pt x="790956" y="216932"/>
                  </a:lnTo>
                  <a:cubicBezTo>
                    <a:pt x="790956" y="216932"/>
                    <a:pt x="790956" y="216932"/>
                    <a:pt x="790956" y="216932"/>
                  </a:cubicBezTo>
                  <a:lnTo>
                    <a:pt x="790956" y="216932"/>
                  </a:lnTo>
                  <a:lnTo>
                    <a:pt x="790956" y="217122"/>
                  </a:lnTo>
                  <a:lnTo>
                    <a:pt x="790956" y="217122"/>
                  </a:lnTo>
                  <a:lnTo>
                    <a:pt x="790956" y="217313"/>
                  </a:lnTo>
                  <a:lnTo>
                    <a:pt x="790956" y="217313"/>
                  </a:lnTo>
                  <a:lnTo>
                    <a:pt x="790956" y="217503"/>
                  </a:lnTo>
                  <a:lnTo>
                    <a:pt x="790956" y="217503"/>
                  </a:lnTo>
                  <a:lnTo>
                    <a:pt x="790956" y="217694"/>
                  </a:lnTo>
                  <a:lnTo>
                    <a:pt x="790956" y="217694"/>
                  </a:lnTo>
                  <a:lnTo>
                    <a:pt x="790956" y="217884"/>
                  </a:lnTo>
                  <a:lnTo>
                    <a:pt x="790956" y="217884"/>
                  </a:lnTo>
                  <a:cubicBezTo>
                    <a:pt x="790956" y="217884"/>
                    <a:pt x="790956" y="217980"/>
                    <a:pt x="790956" y="217980"/>
                  </a:cubicBezTo>
                  <a:lnTo>
                    <a:pt x="790956" y="217980"/>
                  </a:lnTo>
                  <a:lnTo>
                    <a:pt x="790956" y="218170"/>
                  </a:lnTo>
                  <a:lnTo>
                    <a:pt x="790956" y="218170"/>
                  </a:lnTo>
                  <a:cubicBezTo>
                    <a:pt x="790956" y="218170"/>
                    <a:pt x="790956" y="218361"/>
                    <a:pt x="790956" y="218361"/>
                  </a:cubicBezTo>
                  <a:lnTo>
                    <a:pt x="790956" y="218361"/>
                  </a:lnTo>
                  <a:lnTo>
                    <a:pt x="790956" y="218551"/>
                  </a:lnTo>
                  <a:lnTo>
                    <a:pt x="790956" y="218551"/>
                  </a:lnTo>
                  <a:cubicBezTo>
                    <a:pt x="790956" y="218551"/>
                    <a:pt x="790956" y="218551"/>
                    <a:pt x="790956" y="218646"/>
                  </a:cubicBezTo>
                  <a:lnTo>
                    <a:pt x="790956" y="218646"/>
                  </a:lnTo>
                  <a:lnTo>
                    <a:pt x="790956" y="218837"/>
                  </a:lnTo>
                  <a:cubicBezTo>
                    <a:pt x="790956" y="218837"/>
                    <a:pt x="790956" y="218837"/>
                    <a:pt x="790956" y="218837"/>
                  </a:cubicBezTo>
                  <a:lnTo>
                    <a:pt x="790956" y="218837"/>
                  </a:lnTo>
                  <a:cubicBezTo>
                    <a:pt x="790956" y="218837"/>
                    <a:pt x="790956" y="219027"/>
                    <a:pt x="790956" y="219027"/>
                  </a:cubicBezTo>
                  <a:lnTo>
                    <a:pt x="790956" y="219027"/>
                  </a:lnTo>
                  <a:cubicBezTo>
                    <a:pt x="790956" y="219027"/>
                    <a:pt x="790956" y="219218"/>
                    <a:pt x="790956" y="219218"/>
                  </a:cubicBezTo>
                  <a:lnTo>
                    <a:pt x="790956" y="219218"/>
                  </a:lnTo>
                  <a:cubicBezTo>
                    <a:pt x="790956" y="219218"/>
                    <a:pt x="790956" y="219313"/>
                    <a:pt x="790956" y="219313"/>
                  </a:cubicBezTo>
                  <a:lnTo>
                    <a:pt x="790956" y="219313"/>
                  </a:lnTo>
                  <a:cubicBezTo>
                    <a:pt x="790956" y="219313"/>
                    <a:pt x="790956" y="219408"/>
                    <a:pt x="790956" y="219408"/>
                  </a:cubicBezTo>
                  <a:lnTo>
                    <a:pt x="790956" y="219408"/>
                  </a:lnTo>
                  <a:cubicBezTo>
                    <a:pt x="790956" y="219408"/>
                    <a:pt x="790956" y="219504"/>
                    <a:pt x="790956" y="219504"/>
                  </a:cubicBezTo>
                  <a:lnTo>
                    <a:pt x="790956" y="219504"/>
                  </a:lnTo>
                  <a:cubicBezTo>
                    <a:pt x="790956" y="219504"/>
                    <a:pt x="790956" y="219599"/>
                    <a:pt x="790956" y="219599"/>
                  </a:cubicBezTo>
                  <a:lnTo>
                    <a:pt x="790956" y="219599"/>
                  </a:lnTo>
                  <a:cubicBezTo>
                    <a:pt x="790956" y="219599"/>
                    <a:pt x="790956" y="219599"/>
                    <a:pt x="790956" y="219694"/>
                  </a:cubicBezTo>
                  <a:lnTo>
                    <a:pt x="790956" y="219694"/>
                  </a:lnTo>
                  <a:cubicBezTo>
                    <a:pt x="790956" y="219694"/>
                    <a:pt x="790956" y="219789"/>
                    <a:pt x="790956" y="219789"/>
                  </a:cubicBezTo>
                  <a:lnTo>
                    <a:pt x="790956" y="219789"/>
                  </a:lnTo>
                  <a:cubicBezTo>
                    <a:pt x="790956" y="219789"/>
                    <a:pt x="790956" y="219789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170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lnTo>
                    <a:pt x="790956" y="220647"/>
                  </a:lnTo>
                  <a:lnTo>
                    <a:pt x="790956" y="220647"/>
                  </a:lnTo>
                  <a:cubicBezTo>
                    <a:pt x="790956" y="220647"/>
                    <a:pt x="790956" y="220647"/>
                    <a:pt x="790956" y="220647"/>
                  </a:cubicBezTo>
                  <a:lnTo>
                    <a:pt x="790956" y="220647"/>
                  </a:lnTo>
                  <a:cubicBezTo>
                    <a:pt x="790956" y="220647"/>
                    <a:pt x="790670" y="221313"/>
                    <a:pt x="790480" y="221599"/>
                  </a:cubicBezTo>
                  <a:lnTo>
                    <a:pt x="790480" y="221599"/>
                  </a:lnTo>
                  <a:cubicBezTo>
                    <a:pt x="789718" y="222933"/>
                    <a:pt x="788861" y="224171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718" y="225409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527" y="225504"/>
                  </a:lnTo>
                  <a:cubicBezTo>
                    <a:pt x="787527" y="225504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lnTo>
                    <a:pt x="585026" y="428101"/>
                  </a:lnTo>
                  <a:cubicBezTo>
                    <a:pt x="580358" y="432768"/>
                    <a:pt x="574262" y="435054"/>
                    <a:pt x="568166" y="435054"/>
                  </a:cubicBezTo>
                  <a:close/>
                  <a:moveTo>
                    <a:pt x="555498" y="338757"/>
                  </a:moveTo>
                  <a:lnTo>
                    <a:pt x="378238" y="338757"/>
                  </a:lnTo>
                  <a:cubicBezTo>
                    <a:pt x="365093" y="338757"/>
                    <a:pt x="354425" y="328089"/>
                    <a:pt x="354425" y="314944"/>
                  </a:cubicBezTo>
                  <a:cubicBezTo>
                    <a:pt x="354425" y="301800"/>
                    <a:pt x="365093" y="291132"/>
                    <a:pt x="378238" y="291132"/>
                  </a:cubicBezTo>
                  <a:lnTo>
                    <a:pt x="555498" y="291132"/>
                  </a:lnTo>
                  <a:cubicBezTo>
                    <a:pt x="568643" y="291132"/>
                    <a:pt x="579311" y="301800"/>
                    <a:pt x="579311" y="314944"/>
                  </a:cubicBezTo>
                  <a:cubicBezTo>
                    <a:pt x="579311" y="328089"/>
                    <a:pt x="568643" y="338757"/>
                    <a:pt x="555498" y="338757"/>
                  </a:cubicBezTo>
                  <a:close/>
                  <a:moveTo>
                    <a:pt x="644080" y="250174"/>
                  </a:moveTo>
                  <a:lnTo>
                    <a:pt x="150400" y="250174"/>
                  </a:lnTo>
                  <a:cubicBezTo>
                    <a:pt x="137255" y="250174"/>
                    <a:pt x="126587" y="239506"/>
                    <a:pt x="126587" y="226362"/>
                  </a:cubicBezTo>
                  <a:cubicBezTo>
                    <a:pt x="126587" y="213217"/>
                    <a:pt x="137255" y="202549"/>
                    <a:pt x="150400" y="202549"/>
                  </a:cubicBezTo>
                  <a:lnTo>
                    <a:pt x="644080" y="202549"/>
                  </a:lnTo>
                  <a:cubicBezTo>
                    <a:pt x="657225" y="202549"/>
                    <a:pt x="667893" y="213217"/>
                    <a:pt x="667893" y="226362"/>
                  </a:cubicBezTo>
                  <a:cubicBezTo>
                    <a:pt x="667893" y="239506"/>
                    <a:pt x="657225" y="250174"/>
                    <a:pt x="644080" y="250174"/>
                  </a:cubicBezTo>
                  <a:close/>
                  <a:moveTo>
                    <a:pt x="61817" y="250174"/>
                  </a:moveTo>
                  <a:lnTo>
                    <a:pt x="23813" y="250174"/>
                  </a:lnTo>
                  <a:cubicBezTo>
                    <a:pt x="10668" y="250174"/>
                    <a:pt x="0" y="239506"/>
                    <a:pt x="0" y="226362"/>
                  </a:cubicBezTo>
                  <a:cubicBezTo>
                    <a:pt x="0" y="213217"/>
                    <a:pt x="10668" y="202549"/>
                    <a:pt x="23813" y="202549"/>
                  </a:cubicBezTo>
                  <a:lnTo>
                    <a:pt x="61817" y="202549"/>
                  </a:lnTo>
                  <a:cubicBezTo>
                    <a:pt x="74962" y="202549"/>
                    <a:pt x="85630" y="213217"/>
                    <a:pt x="85630" y="226362"/>
                  </a:cubicBezTo>
                  <a:cubicBezTo>
                    <a:pt x="85630" y="239506"/>
                    <a:pt x="74962" y="250174"/>
                    <a:pt x="61817" y="250174"/>
                  </a:cubicBezTo>
                  <a:close/>
                  <a:moveTo>
                    <a:pt x="555498" y="161592"/>
                  </a:moveTo>
                  <a:lnTo>
                    <a:pt x="441579" y="161592"/>
                  </a:lnTo>
                  <a:cubicBezTo>
                    <a:pt x="428435" y="161592"/>
                    <a:pt x="417767" y="150924"/>
                    <a:pt x="417767" y="137779"/>
                  </a:cubicBezTo>
                  <a:cubicBezTo>
                    <a:pt x="417767" y="124635"/>
                    <a:pt x="428435" y="113967"/>
                    <a:pt x="441579" y="113967"/>
                  </a:cubicBezTo>
                  <a:lnTo>
                    <a:pt x="555498" y="113967"/>
                  </a:lnTo>
                  <a:cubicBezTo>
                    <a:pt x="568643" y="113967"/>
                    <a:pt x="579311" y="124635"/>
                    <a:pt x="579311" y="137779"/>
                  </a:cubicBezTo>
                  <a:cubicBezTo>
                    <a:pt x="579311" y="150924"/>
                    <a:pt x="568643" y="161592"/>
                    <a:pt x="555498" y="161592"/>
                  </a:cubicBezTo>
                  <a:close/>
                  <a:moveTo>
                    <a:pt x="352901" y="161592"/>
                  </a:moveTo>
                  <a:lnTo>
                    <a:pt x="314896" y="161592"/>
                  </a:lnTo>
                  <a:cubicBezTo>
                    <a:pt x="301752" y="161592"/>
                    <a:pt x="291084" y="150924"/>
                    <a:pt x="291084" y="137779"/>
                  </a:cubicBezTo>
                  <a:cubicBezTo>
                    <a:pt x="291084" y="124635"/>
                    <a:pt x="301752" y="113967"/>
                    <a:pt x="314896" y="113967"/>
                  </a:cubicBezTo>
                  <a:lnTo>
                    <a:pt x="352901" y="113967"/>
                  </a:lnTo>
                  <a:cubicBezTo>
                    <a:pt x="366046" y="113967"/>
                    <a:pt x="376714" y="124635"/>
                    <a:pt x="376714" y="137779"/>
                  </a:cubicBezTo>
                  <a:cubicBezTo>
                    <a:pt x="376714" y="150924"/>
                    <a:pt x="366046" y="161592"/>
                    <a:pt x="352901" y="161592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3AAF73C3-1F97-3446-D9FB-F80802499E56}"/>
              </a:ext>
            </a:extLst>
          </p:cNvPr>
          <p:cNvSpPr txBox="1">
            <a:spLocks/>
          </p:cNvSpPr>
          <p:nvPr/>
        </p:nvSpPr>
        <p:spPr>
          <a:xfrm>
            <a:off x="2872673" y="448676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Accelerate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AD0F4-8BF8-D9B0-854A-A1B1C78AC7AC}"/>
              </a:ext>
            </a:extLst>
          </p:cNvPr>
          <p:cNvGrpSpPr/>
          <p:nvPr/>
        </p:nvGrpSpPr>
        <p:grpSpPr>
          <a:xfrm>
            <a:off x="6793582" y="3239242"/>
            <a:ext cx="756000" cy="756000"/>
            <a:chOff x="6793582" y="3239242"/>
            <a:chExt cx="756000" cy="756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D29428-FF8C-E4EC-F722-C6C71EBD3FE4}"/>
                </a:ext>
              </a:extLst>
            </p:cNvPr>
            <p:cNvSpPr/>
            <p:nvPr/>
          </p:nvSpPr>
          <p:spPr>
            <a:xfrm>
              <a:off x="6793582" y="3239242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364332-1F9A-B8B4-BFC8-B40144AFAD02}"/>
                </a:ext>
              </a:extLst>
            </p:cNvPr>
            <p:cNvSpPr/>
            <p:nvPr/>
          </p:nvSpPr>
          <p:spPr>
            <a:xfrm>
              <a:off x="6907989" y="3377023"/>
              <a:ext cx="510173" cy="501984"/>
            </a:xfrm>
            <a:custGeom>
              <a:avLst/>
              <a:gdLst>
                <a:gd name="connsiteX0" fmla="*/ 186102 w 510173"/>
                <a:gd name="connsiteY0" fmla="*/ 501984 h 501984"/>
                <a:gd name="connsiteX1" fmla="*/ 137907 w 510173"/>
                <a:gd name="connsiteY1" fmla="*/ 453789 h 501984"/>
                <a:gd name="connsiteX2" fmla="*/ 186102 w 510173"/>
                <a:gd name="connsiteY2" fmla="*/ 405594 h 501984"/>
                <a:gd name="connsiteX3" fmla="*/ 234297 w 510173"/>
                <a:gd name="connsiteY3" fmla="*/ 453789 h 501984"/>
                <a:gd name="connsiteX4" fmla="*/ 186102 w 510173"/>
                <a:gd name="connsiteY4" fmla="*/ 501984 h 501984"/>
                <a:gd name="connsiteX5" fmla="*/ 186102 w 510173"/>
                <a:gd name="connsiteY5" fmla="*/ 437094 h 501984"/>
                <a:gd name="connsiteX6" fmla="*/ 169407 w 510173"/>
                <a:gd name="connsiteY6" fmla="*/ 453789 h 501984"/>
                <a:gd name="connsiteX7" fmla="*/ 186102 w 510173"/>
                <a:gd name="connsiteY7" fmla="*/ 470484 h 501984"/>
                <a:gd name="connsiteX8" fmla="*/ 202797 w 510173"/>
                <a:gd name="connsiteY8" fmla="*/ 453789 h 501984"/>
                <a:gd name="connsiteX9" fmla="*/ 186102 w 510173"/>
                <a:gd name="connsiteY9" fmla="*/ 437094 h 501984"/>
                <a:gd name="connsiteX10" fmla="*/ 267246 w 510173"/>
                <a:gd name="connsiteY10" fmla="*/ 469539 h 501984"/>
                <a:gd name="connsiteX11" fmla="*/ 250992 w 510173"/>
                <a:gd name="connsiteY11" fmla="*/ 469539 h 501984"/>
                <a:gd name="connsiteX12" fmla="*/ 235242 w 510173"/>
                <a:gd name="connsiteY12" fmla="*/ 453789 h 501984"/>
                <a:gd name="connsiteX13" fmla="*/ 250992 w 510173"/>
                <a:gd name="connsiteY13" fmla="*/ 438039 h 501984"/>
                <a:gd name="connsiteX14" fmla="*/ 251496 w 510173"/>
                <a:gd name="connsiteY14" fmla="*/ 438039 h 501984"/>
                <a:gd name="connsiteX15" fmla="*/ 251496 w 510173"/>
                <a:gd name="connsiteY15" fmla="*/ 254205 h 501984"/>
                <a:gd name="connsiteX16" fmla="*/ 118629 w 510173"/>
                <a:gd name="connsiteY16" fmla="*/ 209916 h 501984"/>
                <a:gd name="connsiteX17" fmla="*/ 15750 w 510173"/>
                <a:gd name="connsiteY17" fmla="*/ 209916 h 501984"/>
                <a:gd name="connsiteX18" fmla="*/ 0 w 510173"/>
                <a:gd name="connsiteY18" fmla="*/ 194166 h 501984"/>
                <a:gd name="connsiteX19" fmla="*/ 15750 w 510173"/>
                <a:gd name="connsiteY19" fmla="*/ 178416 h 501984"/>
                <a:gd name="connsiteX20" fmla="*/ 120834 w 510173"/>
                <a:gd name="connsiteY20" fmla="*/ 178416 h 501984"/>
                <a:gd name="connsiteX21" fmla="*/ 123795 w 510173"/>
                <a:gd name="connsiteY21" fmla="*/ 178605 h 501984"/>
                <a:gd name="connsiteX22" fmla="*/ 126567 w 510173"/>
                <a:gd name="connsiteY22" fmla="*/ 179298 h 501984"/>
                <a:gd name="connsiteX23" fmla="*/ 272286 w 510173"/>
                <a:gd name="connsiteY23" fmla="*/ 227871 h 501984"/>
                <a:gd name="connsiteX24" fmla="*/ 283059 w 510173"/>
                <a:gd name="connsiteY24" fmla="*/ 242802 h 501984"/>
                <a:gd name="connsiteX25" fmla="*/ 283059 w 510173"/>
                <a:gd name="connsiteY25" fmla="*/ 453726 h 501984"/>
                <a:gd name="connsiteX26" fmla="*/ 267309 w 510173"/>
                <a:gd name="connsiteY26" fmla="*/ 469476 h 501984"/>
                <a:gd name="connsiteX27" fmla="*/ 121212 w 510173"/>
                <a:gd name="connsiteY27" fmla="*/ 437094 h 501984"/>
                <a:gd name="connsiteX28" fmla="*/ 80640 w 510173"/>
                <a:gd name="connsiteY28" fmla="*/ 437094 h 501984"/>
                <a:gd name="connsiteX29" fmla="*/ 64890 w 510173"/>
                <a:gd name="connsiteY29" fmla="*/ 421344 h 501984"/>
                <a:gd name="connsiteX30" fmla="*/ 80640 w 510173"/>
                <a:gd name="connsiteY30" fmla="*/ 405594 h 501984"/>
                <a:gd name="connsiteX31" fmla="*/ 105462 w 510173"/>
                <a:gd name="connsiteY31" fmla="*/ 405594 h 501984"/>
                <a:gd name="connsiteX32" fmla="*/ 105462 w 510173"/>
                <a:gd name="connsiteY32" fmla="*/ 234738 h 501984"/>
                <a:gd name="connsiteX33" fmla="*/ 121212 w 510173"/>
                <a:gd name="connsiteY33" fmla="*/ 218988 h 501984"/>
                <a:gd name="connsiteX34" fmla="*/ 136962 w 510173"/>
                <a:gd name="connsiteY34" fmla="*/ 234738 h 501984"/>
                <a:gd name="connsiteX35" fmla="*/ 136962 w 510173"/>
                <a:gd name="connsiteY35" fmla="*/ 421344 h 501984"/>
                <a:gd name="connsiteX36" fmla="*/ 121212 w 510173"/>
                <a:gd name="connsiteY36" fmla="*/ 437094 h 501984"/>
                <a:gd name="connsiteX37" fmla="*/ 226674 w 510173"/>
                <a:gd name="connsiteY37" fmla="*/ 383040 h 501984"/>
                <a:gd name="connsiteX38" fmla="*/ 177975 w 510173"/>
                <a:gd name="connsiteY38" fmla="*/ 383040 h 501984"/>
                <a:gd name="connsiteX39" fmla="*/ 162225 w 510173"/>
                <a:gd name="connsiteY39" fmla="*/ 367290 h 501984"/>
                <a:gd name="connsiteX40" fmla="*/ 162225 w 510173"/>
                <a:gd name="connsiteY40" fmla="*/ 280728 h 501984"/>
                <a:gd name="connsiteX41" fmla="*/ 177975 w 510173"/>
                <a:gd name="connsiteY41" fmla="*/ 264978 h 501984"/>
                <a:gd name="connsiteX42" fmla="*/ 226674 w 510173"/>
                <a:gd name="connsiteY42" fmla="*/ 264978 h 501984"/>
                <a:gd name="connsiteX43" fmla="*/ 242424 w 510173"/>
                <a:gd name="connsiteY43" fmla="*/ 280728 h 501984"/>
                <a:gd name="connsiteX44" fmla="*/ 226674 w 510173"/>
                <a:gd name="connsiteY44" fmla="*/ 296478 h 501984"/>
                <a:gd name="connsiteX45" fmla="*/ 193725 w 510173"/>
                <a:gd name="connsiteY45" fmla="*/ 296478 h 501984"/>
                <a:gd name="connsiteX46" fmla="*/ 193725 w 510173"/>
                <a:gd name="connsiteY46" fmla="*/ 351540 h 501984"/>
                <a:gd name="connsiteX47" fmla="*/ 226674 w 510173"/>
                <a:gd name="connsiteY47" fmla="*/ 351540 h 501984"/>
                <a:gd name="connsiteX48" fmla="*/ 242424 w 510173"/>
                <a:gd name="connsiteY48" fmla="*/ 367290 h 501984"/>
                <a:gd name="connsiteX49" fmla="*/ 226674 w 510173"/>
                <a:gd name="connsiteY49" fmla="*/ 383040 h 501984"/>
                <a:gd name="connsiteX50" fmla="*/ 494424 w 510173"/>
                <a:gd name="connsiteY50" fmla="*/ 258615 h 501984"/>
                <a:gd name="connsiteX51" fmla="*/ 478674 w 510173"/>
                <a:gd name="connsiteY51" fmla="*/ 242865 h 501984"/>
                <a:gd name="connsiteX52" fmla="*/ 267246 w 510173"/>
                <a:gd name="connsiteY52" fmla="*/ 31500 h 501984"/>
                <a:gd name="connsiteX53" fmla="*/ 251496 w 510173"/>
                <a:gd name="connsiteY53" fmla="*/ 15750 h 501984"/>
                <a:gd name="connsiteX54" fmla="*/ 267246 w 510173"/>
                <a:gd name="connsiteY54" fmla="*/ 0 h 501984"/>
                <a:gd name="connsiteX55" fmla="*/ 510174 w 510173"/>
                <a:gd name="connsiteY55" fmla="*/ 242865 h 501984"/>
                <a:gd name="connsiteX56" fmla="*/ 494424 w 510173"/>
                <a:gd name="connsiteY56" fmla="*/ 258615 h 501984"/>
                <a:gd name="connsiteX57" fmla="*/ 421407 w 510173"/>
                <a:gd name="connsiteY57" fmla="*/ 258615 h 501984"/>
                <a:gd name="connsiteX58" fmla="*/ 405657 w 510173"/>
                <a:gd name="connsiteY58" fmla="*/ 242865 h 501984"/>
                <a:gd name="connsiteX59" fmla="*/ 267246 w 510173"/>
                <a:gd name="connsiteY59" fmla="*/ 104454 h 501984"/>
                <a:gd name="connsiteX60" fmla="*/ 251496 w 510173"/>
                <a:gd name="connsiteY60" fmla="*/ 88704 h 501984"/>
                <a:gd name="connsiteX61" fmla="*/ 267246 w 510173"/>
                <a:gd name="connsiteY61" fmla="*/ 72954 h 501984"/>
                <a:gd name="connsiteX62" fmla="*/ 437157 w 510173"/>
                <a:gd name="connsiteY62" fmla="*/ 242865 h 501984"/>
                <a:gd name="connsiteX63" fmla="*/ 421407 w 510173"/>
                <a:gd name="connsiteY63" fmla="*/ 258615 h 501984"/>
                <a:gd name="connsiteX64" fmla="*/ 348390 w 510173"/>
                <a:gd name="connsiteY64" fmla="*/ 258615 h 501984"/>
                <a:gd name="connsiteX65" fmla="*/ 332640 w 510173"/>
                <a:gd name="connsiteY65" fmla="*/ 242865 h 501984"/>
                <a:gd name="connsiteX66" fmla="*/ 267246 w 510173"/>
                <a:gd name="connsiteY66" fmla="*/ 177471 h 501984"/>
                <a:gd name="connsiteX67" fmla="*/ 251496 w 510173"/>
                <a:gd name="connsiteY67" fmla="*/ 161721 h 501984"/>
                <a:gd name="connsiteX68" fmla="*/ 267246 w 510173"/>
                <a:gd name="connsiteY68" fmla="*/ 145971 h 501984"/>
                <a:gd name="connsiteX69" fmla="*/ 364140 w 510173"/>
                <a:gd name="connsiteY69" fmla="*/ 242865 h 501984"/>
                <a:gd name="connsiteX70" fmla="*/ 348390 w 510173"/>
                <a:gd name="connsiteY70" fmla="*/ 258615 h 50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0173" h="501984">
                  <a:moveTo>
                    <a:pt x="186102" y="501984"/>
                  </a:moveTo>
                  <a:cubicBezTo>
                    <a:pt x="159516" y="501984"/>
                    <a:pt x="137907" y="480375"/>
                    <a:pt x="137907" y="453789"/>
                  </a:cubicBezTo>
                  <a:cubicBezTo>
                    <a:pt x="137907" y="427203"/>
                    <a:pt x="159516" y="405594"/>
                    <a:pt x="186102" y="405594"/>
                  </a:cubicBezTo>
                  <a:cubicBezTo>
                    <a:pt x="212688" y="405594"/>
                    <a:pt x="234297" y="427203"/>
                    <a:pt x="234297" y="453789"/>
                  </a:cubicBezTo>
                  <a:cubicBezTo>
                    <a:pt x="234297" y="480375"/>
                    <a:pt x="212688" y="501984"/>
                    <a:pt x="186102" y="501984"/>
                  </a:cubicBezTo>
                  <a:close/>
                  <a:moveTo>
                    <a:pt x="186102" y="437094"/>
                  </a:moveTo>
                  <a:cubicBezTo>
                    <a:pt x="176904" y="437094"/>
                    <a:pt x="169407" y="444591"/>
                    <a:pt x="169407" y="453789"/>
                  </a:cubicBezTo>
                  <a:cubicBezTo>
                    <a:pt x="169407" y="462987"/>
                    <a:pt x="176904" y="470484"/>
                    <a:pt x="186102" y="470484"/>
                  </a:cubicBezTo>
                  <a:cubicBezTo>
                    <a:pt x="195300" y="470484"/>
                    <a:pt x="202797" y="462987"/>
                    <a:pt x="202797" y="453789"/>
                  </a:cubicBezTo>
                  <a:cubicBezTo>
                    <a:pt x="202797" y="444591"/>
                    <a:pt x="195300" y="437094"/>
                    <a:pt x="186102" y="437094"/>
                  </a:cubicBezTo>
                  <a:close/>
                  <a:moveTo>
                    <a:pt x="267246" y="469539"/>
                  </a:moveTo>
                  <a:lnTo>
                    <a:pt x="250992" y="469539"/>
                  </a:lnTo>
                  <a:cubicBezTo>
                    <a:pt x="242298" y="469539"/>
                    <a:pt x="235242" y="462483"/>
                    <a:pt x="235242" y="453789"/>
                  </a:cubicBezTo>
                  <a:cubicBezTo>
                    <a:pt x="235242" y="445095"/>
                    <a:pt x="242298" y="438039"/>
                    <a:pt x="250992" y="438039"/>
                  </a:cubicBezTo>
                  <a:lnTo>
                    <a:pt x="251496" y="438039"/>
                  </a:lnTo>
                  <a:lnTo>
                    <a:pt x="251496" y="254205"/>
                  </a:lnTo>
                  <a:lnTo>
                    <a:pt x="118629" y="209916"/>
                  </a:lnTo>
                  <a:lnTo>
                    <a:pt x="15750" y="209916"/>
                  </a:lnTo>
                  <a:cubicBezTo>
                    <a:pt x="7056" y="209916"/>
                    <a:pt x="0" y="202860"/>
                    <a:pt x="0" y="194166"/>
                  </a:cubicBezTo>
                  <a:cubicBezTo>
                    <a:pt x="0" y="185472"/>
                    <a:pt x="7056" y="178416"/>
                    <a:pt x="15750" y="178416"/>
                  </a:cubicBezTo>
                  <a:lnTo>
                    <a:pt x="120834" y="178416"/>
                  </a:lnTo>
                  <a:cubicBezTo>
                    <a:pt x="121842" y="178416"/>
                    <a:pt x="122787" y="178416"/>
                    <a:pt x="123795" y="178605"/>
                  </a:cubicBezTo>
                  <a:cubicBezTo>
                    <a:pt x="124740" y="178731"/>
                    <a:pt x="125685" y="178983"/>
                    <a:pt x="126567" y="179298"/>
                  </a:cubicBezTo>
                  <a:lnTo>
                    <a:pt x="272286" y="227871"/>
                  </a:lnTo>
                  <a:cubicBezTo>
                    <a:pt x="278712" y="230013"/>
                    <a:pt x="283059" y="236061"/>
                    <a:pt x="283059" y="242802"/>
                  </a:cubicBezTo>
                  <a:lnTo>
                    <a:pt x="283059" y="453726"/>
                  </a:lnTo>
                  <a:cubicBezTo>
                    <a:pt x="283059" y="462420"/>
                    <a:pt x="276003" y="469476"/>
                    <a:pt x="267309" y="469476"/>
                  </a:cubicBezTo>
                  <a:close/>
                  <a:moveTo>
                    <a:pt x="121212" y="437094"/>
                  </a:moveTo>
                  <a:lnTo>
                    <a:pt x="80640" y="437094"/>
                  </a:lnTo>
                  <a:cubicBezTo>
                    <a:pt x="71946" y="437094"/>
                    <a:pt x="64890" y="430038"/>
                    <a:pt x="64890" y="421344"/>
                  </a:cubicBezTo>
                  <a:cubicBezTo>
                    <a:pt x="64890" y="412650"/>
                    <a:pt x="71946" y="405594"/>
                    <a:pt x="80640" y="405594"/>
                  </a:cubicBezTo>
                  <a:lnTo>
                    <a:pt x="105462" y="405594"/>
                  </a:lnTo>
                  <a:lnTo>
                    <a:pt x="105462" y="234738"/>
                  </a:lnTo>
                  <a:cubicBezTo>
                    <a:pt x="105462" y="226044"/>
                    <a:pt x="112518" y="218988"/>
                    <a:pt x="121212" y="218988"/>
                  </a:cubicBezTo>
                  <a:cubicBezTo>
                    <a:pt x="129906" y="218988"/>
                    <a:pt x="136962" y="226044"/>
                    <a:pt x="136962" y="234738"/>
                  </a:cubicBezTo>
                  <a:lnTo>
                    <a:pt x="136962" y="421344"/>
                  </a:lnTo>
                  <a:cubicBezTo>
                    <a:pt x="136962" y="430038"/>
                    <a:pt x="129906" y="437094"/>
                    <a:pt x="121212" y="437094"/>
                  </a:cubicBezTo>
                  <a:close/>
                  <a:moveTo>
                    <a:pt x="226674" y="383040"/>
                  </a:moveTo>
                  <a:lnTo>
                    <a:pt x="177975" y="383040"/>
                  </a:lnTo>
                  <a:cubicBezTo>
                    <a:pt x="169281" y="383040"/>
                    <a:pt x="162225" y="375984"/>
                    <a:pt x="162225" y="367290"/>
                  </a:cubicBezTo>
                  <a:lnTo>
                    <a:pt x="162225" y="280728"/>
                  </a:lnTo>
                  <a:cubicBezTo>
                    <a:pt x="162225" y="272034"/>
                    <a:pt x="169281" y="264978"/>
                    <a:pt x="177975" y="264978"/>
                  </a:cubicBezTo>
                  <a:lnTo>
                    <a:pt x="226674" y="264978"/>
                  </a:lnTo>
                  <a:cubicBezTo>
                    <a:pt x="235368" y="264978"/>
                    <a:pt x="242424" y="272034"/>
                    <a:pt x="242424" y="280728"/>
                  </a:cubicBezTo>
                  <a:cubicBezTo>
                    <a:pt x="242424" y="289422"/>
                    <a:pt x="235368" y="296478"/>
                    <a:pt x="226674" y="296478"/>
                  </a:cubicBezTo>
                  <a:lnTo>
                    <a:pt x="193725" y="296478"/>
                  </a:lnTo>
                  <a:lnTo>
                    <a:pt x="193725" y="351540"/>
                  </a:lnTo>
                  <a:lnTo>
                    <a:pt x="226674" y="351540"/>
                  </a:lnTo>
                  <a:cubicBezTo>
                    <a:pt x="235368" y="351540"/>
                    <a:pt x="242424" y="358596"/>
                    <a:pt x="242424" y="367290"/>
                  </a:cubicBezTo>
                  <a:cubicBezTo>
                    <a:pt x="242424" y="375984"/>
                    <a:pt x="235368" y="383040"/>
                    <a:pt x="226674" y="383040"/>
                  </a:cubicBezTo>
                  <a:close/>
                  <a:moveTo>
                    <a:pt x="494424" y="258615"/>
                  </a:moveTo>
                  <a:cubicBezTo>
                    <a:pt x="485730" y="258615"/>
                    <a:pt x="478674" y="251559"/>
                    <a:pt x="478674" y="242865"/>
                  </a:cubicBezTo>
                  <a:cubicBezTo>
                    <a:pt x="478674" y="126315"/>
                    <a:pt x="383859" y="31500"/>
                    <a:pt x="267246" y="31500"/>
                  </a:cubicBezTo>
                  <a:cubicBezTo>
                    <a:pt x="258552" y="31500"/>
                    <a:pt x="251496" y="24444"/>
                    <a:pt x="251496" y="15750"/>
                  </a:cubicBezTo>
                  <a:cubicBezTo>
                    <a:pt x="251496" y="7056"/>
                    <a:pt x="258552" y="0"/>
                    <a:pt x="267246" y="0"/>
                  </a:cubicBezTo>
                  <a:cubicBezTo>
                    <a:pt x="401184" y="0"/>
                    <a:pt x="510174" y="108990"/>
                    <a:pt x="510174" y="242865"/>
                  </a:cubicBezTo>
                  <a:cubicBezTo>
                    <a:pt x="510174" y="251559"/>
                    <a:pt x="503118" y="258615"/>
                    <a:pt x="494424" y="258615"/>
                  </a:cubicBezTo>
                  <a:close/>
                  <a:moveTo>
                    <a:pt x="421407" y="258615"/>
                  </a:moveTo>
                  <a:cubicBezTo>
                    <a:pt x="412713" y="258615"/>
                    <a:pt x="405657" y="251559"/>
                    <a:pt x="405657" y="242865"/>
                  </a:cubicBezTo>
                  <a:cubicBezTo>
                    <a:pt x="405657" y="166572"/>
                    <a:pt x="343602" y="104454"/>
                    <a:pt x="267246" y="104454"/>
                  </a:cubicBezTo>
                  <a:cubicBezTo>
                    <a:pt x="258552" y="104454"/>
                    <a:pt x="251496" y="97398"/>
                    <a:pt x="251496" y="88704"/>
                  </a:cubicBezTo>
                  <a:cubicBezTo>
                    <a:pt x="251496" y="80010"/>
                    <a:pt x="258552" y="72954"/>
                    <a:pt x="267246" y="72954"/>
                  </a:cubicBezTo>
                  <a:cubicBezTo>
                    <a:pt x="360927" y="72954"/>
                    <a:pt x="437157" y="149184"/>
                    <a:pt x="437157" y="242865"/>
                  </a:cubicBezTo>
                  <a:cubicBezTo>
                    <a:pt x="437157" y="251559"/>
                    <a:pt x="430101" y="258615"/>
                    <a:pt x="421407" y="258615"/>
                  </a:cubicBezTo>
                  <a:close/>
                  <a:moveTo>
                    <a:pt x="348390" y="258615"/>
                  </a:moveTo>
                  <a:cubicBezTo>
                    <a:pt x="339696" y="258615"/>
                    <a:pt x="332640" y="251559"/>
                    <a:pt x="332640" y="242865"/>
                  </a:cubicBezTo>
                  <a:cubicBezTo>
                    <a:pt x="332640" y="206829"/>
                    <a:pt x="303282" y="177471"/>
                    <a:pt x="267246" y="177471"/>
                  </a:cubicBezTo>
                  <a:cubicBezTo>
                    <a:pt x="258552" y="177471"/>
                    <a:pt x="251496" y="170415"/>
                    <a:pt x="251496" y="161721"/>
                  </a:cubicBezTo>
                  <a:cubicBezTo>
                    <a:pt x="251496" y="153027"/>
                    <a:pt x="258552" y="145971"/>
                    <a:pt x="267246" y="145971"/>
                  </a:cubicBezTo>
                  <a:cubicBezTo>
                    <a:pt x="320670" y="145971"/>
                    <a:pt x="364140" y="189441"/>
                    <a:pt x="364140" y="242865"/>
                  </a:cubicBezTo>
                  <a:cubicBezTo>
                    <a:pt x="364140" y="251559"/>
                    <a:pt x="357084" y="258615"/>
                    <a:pt x="348390" y="258615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2EB13B-DBB3-526F-E34E-9E1D2A8C9AE2}"/>
              </a:ext>
            </a:extLst>
          </p:cNvPr>
          <p:cNvGrpSpPr/>
          <p:nvPr/>
        </p:nvGrpSpPr>
        <p:grpSpPr>
          <a:xfrm>
            <a:off x="6794657" y="1978213"/>
            <a:ext cx="756000" cy="756000"/>
            <a:chOff x="5708155" y="-388147"/>
            <a:chExt cx="1143000" cy="1143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43925F-AE99-312D-290F-EB6CA73225CD}"/>
                </a:ext>
              </a:extLst>
            </p:cNvPr>
            <p:cNvSpPr/>
            <p:nvPr/>
          </p:nvSpPr>
          <p:spPr>
            <a:xfrm>
              <a:off x="57081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9B1B38-F840-60D1-ED13-5EDACCD118B2}"/>
                </a:ext>
              </a:extLst>
            </p:cNvPr>
            <p:cNvSpPr/>
            <p:nvPr/>
          </p:nvSpPr>
          <p:spPr>
            <a:xfrm>
              <a:off x="5991428" y="-114684"/>
              <a:ext cx="595503" cy="595503"/>
            </a:xfrm>
            <a:custGeom>
              <a:avLst/>
              <a:gdLst>
                <a:gd name="connsiteX0" fmla="*/ 512159 w 595503"/>
                <a:gd name="connsiteY0" fmla="*/ 595503 h 595503"/>
                <a:gd name="connsiteX1" fmla="*/ 428816 w 595503"/>
                <a:gd name="connsiteY1" fmla="*/ 512159 h 595503"/>
                <a:gd name="connsiteX2" fmla="*/ 512159 w 595503"/>
                <a:gd name="connsiteY2" fmla="*/ 428816 h 595503"/>
                <a:gd name="connsiteX3" fmla="*/ 595503 w 595503"/>
                <a:gd name="connsiteY3" fmla="*/ 512159 h 595503"/>
                <a:gd name="connsiteX4" fmla="*/ 512159 w 595503"/>
                <a:gd name="connsiteY4" fmla="*/ 595503 h 595503"/>
                <a:gd name="connsiteX5" fmla="*/ 512159 w 595503"/>
                <a:gd name="connsiteY5" fmla="*/ 476441 h 595503"/>
                <a:gd name="connsiteX6" fmla="*/ 476441 w 595503"/>
                <a:gd name="connsiteY6" fmla="*/ 512159 h 595503"/>
                <a:gd name="connsiteX7" fmla="*/ 512159 w 595503"/>
                <a:gd name="connsiteY7" fmla="*/ 547878 h 595503"/>
                <a:gd name="connsiteX8" fmla="*/ 547878 w 595503"/>
                <a:gd name="connsiteY8" fmla="*/ 512159 h 595503"/>
                <a:gd name="connsiteX9" fmla="*/ 512159 w 595503"/>
                <a:gd name="connsiteY9" fmla="*/ 476441 h 595503"/>
                <a:gd name="connsiteX10" fmla="*/ 321564 w 595503"/>
                <a:gd name="connsiteY10" fmla="*/ 571691 h 595503"/>
                <a:gd name="connsiteX11" fmla="*/ 304705 w 595503"/>
                <a:gd name="connsiteY11" fmla="*/ 564737 h 595503"/>
                <a:gd name="connsiteX12" fmla="*/ 304705 w 595503"/>
                <a:gd name="connsiteY12" fmla="*/ 531019 h 595503"/>
                <a:gd name="connsiteX13" fmla="*/ 320612 w 595503"/>
                <a:gd name="connsiteY13" fmla="*/ 515112 h 595503"/>
                <a:gd name="connsiteX14" fmla="*/ 209074 w 595503"/>
                <a:gd name="connsiteY14" fmla="*/ 444341 h 595503"/>
                <a:gd name="connsiteX15" fmla="*/ 258032 w 595503"/>
                <a:gd name="connsiteY15" fmla="*/ 273368 h 595503"/>
                <a:gd name="connsiteX16" fmla="*/ 302800 w 595503"/>
                <a:gd name="connsiteY16" fmla="*/ 157734 h 595503"/>
                <a:gd name="connsiteX17" fmla="*/ 221933 w 595503"/>
                <a:gd name="connsiteY17" fmla="*/ 118586 h 595503"/>
                <a:gd name="connsiteX18" fmla="*/ 202883 w 595503"/>
                <a:gd name="connsiteY18" fmla="*/ 90869 h 595503"/>
                <a:gd name="connsiteX19" fmla="*/ 230600 w 595503"/>
                <a:gd name="connsiteY19" fmla="*/ 71819 h 595503"/>
                <a:gd name="connsiteX20" fmla="*/ 346424 w 595503"/>
                <a:gd name="connsiteY20" fmla="*/ 138589 h 595503"/>
                <a:gd name="connsiteX21" fmla="*/ 298514 w 595503"/>
                <a:gd name="connsiteY21" fmla="*/ 298609 h 595503"/>
                <a:gd name="connsiteX22" fmla="*/ 252413 w 595503"/>
                <a:gd name="connsiteY22" fmla="*/ 424434 h 595503"/>
                <a:gd name="connsiteX23" fmla="*/ 330899 w 595503"/>
                <a:gd name="connsiteY23" fmla="*/ 468535 h 595503"/>
                <a:gd name="connsiteX24" fmla="*/ 323279 w 595503"/>
                <a:gd name="connsiteY24" fmla="*/ 449485 h 595503"/>
                <a:gd name="connsiteX25" fmla="*/ 336518 w 595503"/>
                <a:gd name="connsiteY25" fmla="*/ 418529 h 595503"/>
                <a:gd name="connsiteX26" fmla="*/ 367475 w 595503"/>
                <a:gd name="connsiteY26" fmla="*/ 431768 h 595503"/>
                <a:gd name="connsiteX27" fmla="*/ 391097 w 595503"/>
                <a:gd name="connsiteY27" fmla="*/ 490823 h 595503"/>
                <a:gd name="connsiteX28" fmla="*/ 391858 w 595503"/>
                <a:gd name="connsiteY28" fmla="*/ 492728 h 595503"/>
                <a:gd name="connsiteX29" fmla="*/ 392906 w 595503"/>
                <a:gd name="connsiteY29" fmla="*/ 497491 h 595503"/>
                <a:gd name="connsiteX30" fmla="*/ 392621 w 595503"/>
                <a:gd name="connsiteY30" fmla="*/ 505016 h 595503"/>
                <a:gd name="connsiteX31" fmla="*/ 390335 w 595503"/>
                <a:gd name="connsiteY31" fmla="*/ 511397 h 595503"/>
                <a:gd name="connsiteX32" fmla="*/ 390335 w 595503"/>
                <a:gd name="connsiteY32" fmla="*/ 511397 h 595503"/>
                <a:gd name="connsiteX33" fmla="*/ 390335 w 595503"/>
                <a:gd name="connsiteY33" fmla="*/ 511397 h 595503"/>
                <a:gd name="connsiteX34" fmla="*/ 388049 w 595503"/>
                <a:gd name="connsiteY34" fmla="*/ 514921 h 595503"/>
                <a:gd name="connsiteX35" fmla="*/ 385762 w 595503"/>
                <a:gd name="connsiteY35" fmla="*/ 517493 h 595503"/>
                <a:gd name="connsiteX36" fmla="*/ 338519 w 595503"/>
                <a:gd name="connsiteY36" fmla="*/ 564737 h 595503"/>
                <a:gd name="connsiteX37" fmla="*/ 321659 w 595503"/>
                <a:gd name="connsiteY37" fmla="*/ 571691 h 595503"/>
                <a:gd name="connsiteX38" fmla="*/ 83344 w 595503"/>
                <a:gd name="connsiteY38" fmla="*/ 166688 h 595503"/>
                <a:gd name="connsiteX39" fmla="*/ 0 w 595503"/>
                <a:gd name="connsiteY39" fmla="*/ 83344 h 595503"/>
                <a:gd name="connsiteX40" fmla="*/ 83344 w 595503"/>
                <a:gd name="connsiteY40" fmla="*/ 0 h 595503"/>
                <a:gd name="connsiteX41" fmla="*/ 166688 w 595503"/>
                <a:gd name="connsiteY41" fmla="*/ 83344 h 595503"/>
                <a:gd name="connsiteX42" fmla="*/ 83344 w 595503"/>
                <a:gd name="connsiteY42" fmla="*/ 166688 h 595503"/>
                <a:gd name="connsiteX43" fmla="*/ 83344 w 595503"/>
                <a:gd name="connsiteY43" fmla="*/ 47530 h 595503"/>
                <a:gd name="connsiteX44" fmla="*/ 47625 w 595503"/>
                <a:gd name="connsiteY44" fmla="*/ 83249 h 595503"/>
                <a:gd name="connsiteX45" fmla="*/ 83344 w 595503"/>
                <a:gd name="connsiteY45" fmla="*/ 118967 h 595503"/>
                <a:gd name="connsiteX46" fmla="*/ 119063 w 595503"/>
                <a:gd name="connsiteY46" fmla="*/ 83249 h 595503"/>
                <a:gd name="connsiteX47" fmla="*/ 83344 w 595503"/>
                <a:gd name="connsiteY47" fmla="*/ 47530 h 59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95503" h="595503">
                  <a:moveTo>
                    <a:pt x="512159" y="595503"/>
                  </a:moveTo>
                  <a:cubicBezTo>
                    <a:pt x="466154" y="595503"/>
                    <a:pt x="428816" y="558070"/>
                    <a:pt x="428816" y="512159"/>
                  </a:cubicBezTo>
                  <a:cubicBezTo>
                    <a:pt x="428816" y="466249"/>
                    <a:pt x="466249" y="428816"/>
                    <a:pt x="512159" y="428816"/>
                  </a:cubicBezTo>
                  <a:cubicBezTo>
                    <a:pt x="558070" y="428816"/>
                    <a:pt x="595503" y="466249"/>
                    <a:pt x="595503" y="512159"/>
                  </a:cubicBezTo>
                  <a:cubicBezTo>
                    <a:pt x="595503" y="558070"/>
                    <a:pt x="558070" y="595503"/>
                    <a:pt x="512159" y="595503"/>
                  </a:cubicBezTo>
                  <a:close/>
                  <a:moveTo>
                    <a:pt x="512159" y="476441"/>
                  </a:moveTo>
                  <a:cubicBezTo>
                    <a:pt x="492443" y="476441"/>
                    <a:pt x="476441" y="492443"/>
                    <a:pt x="476441" y="512159"/>
                  </a:cubicBezTo>
                  <a:cubicBezTo>
                    <a:pt x="476441" y="531876"/>
                    <a:pt x="492443" y="547878"/>
                    <a:pt x="512159" y="547878"/>
                  </a:cubicBezTo>
                  <a:cubicBezTo>
                    <a:pt x="531876" y="547878"/>
                    <a:pt x="547878" y="531876"/>
                    <a:pt x="547878" y="512159"/>
                  </a:cubicBezTo>
                  <a:cubicBezTo>
                    <a:pt x="547878" y="492443"/>
                    <a:pt x="531876" y="476441"/>
                    <a:pt x="512159" y="476441"/>
                  </a:cubicBezTo>
                  <a:close/>
                  <a:moveTo>
                    <a:pt x="321564" y="571691"/>
                  </a:moveTo>
                  <a:cubicBezTo>
                    <a:pt x="315468" y="571691"/>
                    <a:pt x="309372" y="569405"/>
                    <a:pt x="304705" y="564737"/>
                  </a:cubicBezTo>
                  <a:cubicBezTo>
                    <a:pt x="295370" y="555403"/>
                    <a:pt x="295370" y="540353"/>
                    <a:pt x="304705" y="531019"/>
                  </a:cubicBezTo>
                  <a:lnTo>
                    <a:pt x="320612" y="515112"/>
                  </a:lnTo>
                  <a:cubicBezTo>
                    <a:pt x="260223" y="500539"/>
                    <a:pt x="224409" y="477584"/>
                    <a:pt x="209074" y="444341"/>
                  </a:cubicBezTo>
                  <a:cubicBezTo>
                    <a:pt x="184499" y="390906"/>
                    <a:pt x="221933" y="331089"/>
                    <a:pt x="258032" y="273368"/>
                  </a:cubicBezTo>
                  <a:cubicBezTo>
                    <a:pt x="285655" y="229267"/>
                    <a:pt x="314135" y="183642"/>
                    <a:pt x="302800" y="157734"/>
                  </a:cubicBezTo>
                  <a:cubicBezTo>
                    <a:pt x="295275" y="140494"/>
                    <a:pt x="267272" y="126968"/>
                    <a:pt x="221933" y="118586"/>
                  </a:cubicBezTo>
                  <a:cubicBezTo>
                    <a:pt x="208979" y="116205"/>
                    <a:pt x="200501" y="103727"/>
                    <a:pt x="202883" y="90869"/>
                  </a:cubicBezTo>
                  <a:cubicBezTo>
                    <a:pt x="205264" y="77915"/>
                    <a:pt x="217741" y="69437"/>
                    <a:pt x="230600" y="71819"/>
                  </a:cubicBezTo>
                  <a:cubicBezTo>
                    <a:pt x="293942" y="83534"/>
                    <a:pt x="331756" y="105347"/>
                    <a:pt x="346424" y="138589"/>
                  </a:cubicBezTo>
                  <a:cubicBezTo>
                    <a:pt x="367951" y="187547"/>
                    <a:pt x="332613" y="244031"/>
                    <a:pt x="298514" y="298609"/>
                  </a:cubicBezTo>
                  <a:cubicBezTo>
                    <a:pt x="269081" y="345662"/>
                    <a:pt x="238601" y="394430"/>
                    <a:pt x="252413" y="424434"/>
                  </a:cubicBezTo>
                  <a:cubicBezTo>
                    <a:pt x="260890" y="442913"/>
                    <a:pt x="287750" y="457962"/>
                    <a:pt x="330899" y="468535"/>
                  </a:cubicBezTo>
                  <a:lnTo>
                    <a:pt x="323279" y="449485"/>
                  </a:lnTo>
                  <a:cubicBezTo>
                    <a:pt x="318421" y="437293"/>
                    <a:pt x="324326" y="423386"/>
                    <a:pt x="336518" y="418529"/>
                  </a:cubicBezTo>
                  <a:cubicBezTo>
                    <a:pt x="348710" y="413671"/>
                    <a:pt x="362617" y="419576"/>
                    <a:pt x="367475" y="431768"/>
                  </a:cubicBezTo>
                  <a:lnTo>
                    <a:pt x="391097" y="490823"/>
                  </a:lnTo>
                  <a:cubicBezTo>
                    <a:pt x="391382" y="491490"/>
                    <a:pt x="391573" y="492062"/>
                    <a:pt x="391858" y="492728"/>
                  </a:cubicBezTo>
                  <a:cubicBezTo>
                    <a:pt x="392335" y="494252"/>
                    <a:pt x="392716" y="495871"/>
                    <a:pt x="392906" y="497491"/>
                  </a:cubicBezTo>
                  <a:cubicBezTo>
                    <a:pt x="393192" y="499967"/>
                    <a:pt x="393097" y="502539"/>
                    <a:pt x="392621" y="505016"/>
                  </a:cubicBezTo>
                  <a:cubicBezTo>
                    <a:pt x="392144" y="507206"/>
                    <a:pt x="391382" y="509397"/>
                    <a:pt x="390335" y="511397"/>
                  </a:cubicBezTo>
                  <a:cubicBezTo>
                    <a:pt x="390335" y="511397"/>
                    <a:pt x="390335" y="511397"/>
                    <a:pt x="390335" y="511397"/>
                  </a:cubicBezTo>
                  <a:lnTo>
                    <a:pt x="390335" y="511397"/>
                  </a:lnTo>
                  <a:cubicBezTo>
                    <a:pt x="389668" y="512636"/>
                    <a:pt x="388906" y="513779"/>
                    <a:pt x="388049" y="514921"/>
                  </a:cubicBezTo>
                  <a:cubicBezTo>
                    <a:pt x="387382" y="515779"/>
                    <a:pt x="386620" y="516636"/>
                    <a:pt x="385762" y="517493"/>
                  </a:cubicBezTo>
                  <a:lnTo>
                    <a:pt x="338519" y="564737"/>
                  </a:lnTo>
                  <a:cubicBezTo>
                    <a:pt x="333851" y="569405"/>
                    <a:pt x="327755" y="571691"/>
                    <a:pt x="321659" y="571691"/>
                  </a:cubicBezTo>
                  <a:close/>
                  <a:moveTo>
                    <a:pt x="83344" y="166688"/>
                  </a:moveTo>
                  <a:cubicBezTo>
                    <a:pt x="37338" y="166688"/>
                    <a:pt x="0" y="129254"/>
                    <a:pt x="0" y="83344"/>
                  </a:cubicBezTo>
                  <a:cubicBezTo>
                    <a:pt x="0" y="37433"/>
                    <a:pt x="37433" y="0"/>
                    <a:pt x="83344" y="0"/>
                  </a:cubicBezTo>
                  <a:cubicBezTo>
                    <a:pt x="129254" y="0"/>
                    <a:pt x="166688" y="37433"/>
                    <a:pt x="166688" y="83344"/>
                  </a:cubicBezTo>
                  <a:cubicBezTo>
                    <a:pt x="166688" y="129254"/>
                    <a:pt x="129254" y="166688"/>
                    <a:pt x="83344" y="166688"/>
                  </a:cubicBezTo>
                  <a:close/>
                  <a:moveTo>
                    <a:pt x="83344" y="47530"/>
                  </a:moveTo>
                  <a:cubicBezTo>
                    <a:pt x="63627" y="47530"/>
                    <a:pt x="47625" y="63532"/>
                    <a:pt x="47625" y="83249"/>
                  </a:cubicBezTo>
                  <a:cubicBezTo>
                    <a:pt x="47625" y="102965"/>
                    <a:pt x="63627" y="118967"/>
                    <a:pt x="83344" y="118967"/>
                  </a:cubicBezTo>
                  <a:cubicBezTo>
                    <a:pt x="103061" y="118967"/>
                    <a:pt x="119063" y="102965"/>
                    <a:pt x="119063" y="83249"/>
                  </a:cubicBezTo>
                  <a:cubicBezTo>
                    <a:pt x="119063" y="63532"/>
                    <a:pt x="103061" y="47530"/>
                    <a:pt x="83344" y="47530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25CD7E79-C0D7-AC97-73FD-76BC6F312A5E}"/>
              </a:ext>
            </a:extLst>
          </p:cNvPr>
          <p:cNvSpPr txBox="1">
            <a:spLocks/>
          </p:cNvSpPr>
          <p:nvPr/>
        </p:nvSpPr>
        <p:spPr>
          <a:xfrm>
            <a:off x="7752322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Transport- och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mobility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services</a:t>
            </a:r>
          </a:p>
        </p:txBody>
      </p:sp>
      <p:sp>
        <p:nvSpPr>
          <p:cNvPr id="32" name="Platshållare för innehåll 5">
            <a:extLst>
              <a:ext uri="{FF2B5EF4-FFF2-40B4-BE49-F238E27FC236}">
                <a16:creationId xmlns:a16="http://schemas.microsoft.com/office/drawing/2014/main" id="{1F85A99C-A7A5-9A3A-4F0F-6FF996396BD3}"/>
              </a:ext>
            </a:extLst>
          </p:cNvPr>
          <p:cNvSpPr txBox="1">
            <a:spLocks/>
          </p:cNvSpPr>
          <p:nvPr/>
        </p:nvSpPr>
        <p:spPr>
          <a:xfrm>
            <a:off x="7752322" y="321055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driving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err="1">
                <a:solidFill>
                  <a:schemeClr val="bg1"/>
                </a:solidFill>
                <a:cs typeface="Arial"/>
              </a:rPr>
              <a:t>Two</a:t>
            </a:r>
            <a:r>
              <a:rPr lang="sv-SE" sz="4400">
                <a:solidFill>
                  <a:schemeClr val="bg1"/>
                </a:solidFill>
                <a:cs typeface="Arial"/>
              </a:rPr>
              <a:t> calls for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proposals</a:t>
            </a:r>
            <a:r>
              <a:rPr lang="sv-SE" sz="4400">
                <a:solidFill>
                  <a:schemeClr val="bg1"/>
                </a:solidFill>
                <a:cs typeface="Arial"/>
              </a:rPr>
              <a:t>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each</a:t>
            </a:r>
            <a:r>
              <a:rPr lang="sv-SE" sz="4400">
                <a:solidFill>
                  <a:schemeClr val="bg1"/>
                </a:solidFill>
                <a:cs typeface="Arial"/>
              </a:rPr>
              <a:t>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year</a:t>
            </a:r>
            <a:br>
              <a:rPr lang="sv-SE" sz="4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</a:rPr>
            </a:br>
            <a:endParaRPr lang="sv-SE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87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65D4DC3-DD8D-F366-4506-8914E4D8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Timetable</a:t>
            </a:r>
            <a:r>
              <a:rPr lang="sv-SE"/>
              <a:t> 2024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6DA0F3-CD59-11A3-4AB0-6A91B6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8</a:t>
            </a:fld>
            <a:endParaRPr lang="sv-SE"/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4AE47692-AAA0-600D-F3A1-5DF9C74A1C4B}"/>
              </a:ext>
            </a:extLst>
          </p:cNvPr>
          <p:cNvSpPr txBox="1"/>
          <p:nvPr/>
        </p:nvSpPr>
        <p:spPr>
          <a:xfrm>
            <a:off x="4579993" y="1816757"/>
            <a:ext cx="7710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Decision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D8028886-1D49-B3DE-5E4E-28204C402F39}"/>
              </a:ext>
            </a:extLst>
          </p:cNvPr>
          <p:cNvSpPr txBox="1"/>
          <p:nvPr/>
        </p:nvSpPr>
        <p:spPr>
          <a:xfrm>
            <a:off x="6894692" y="5871596"/>
            <a:ext cx="7710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Decision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2EE55B6C-210C-A5AF-8976-E9C98657F6E4}"/>
              </a:ext>
            </a:extLst>
          </p:cNvPr>
          <p:cNvSpPr txBox="1"/>
          <p:nvPr/>
        </p:nvSpPr>
        <p:spPr>
          <a:xfrm>
            <a:off x="3175004" y="3679907"/>
            <a:ext cx="5049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Close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C5F78DF7-6259-96E2-36BC-1B68338D29F7}"/>
              </a:ext>
            </a:extLst>
          </p:cNvPr>
          <p:cNvSpPr txBox="1"/>
          <p:nvPr/>
        </p:nvSpPr>
        <p:spPr>
          <a:xfrm>
            <a:off x="8325426" y="3385512"/>
            <a:ext cx="5049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Close</a:t>
            </a: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4079F23B-8049-EC87-06CB-A7FBBA0665D6}"/>
              </a:ext>
            </a:extLst>
          </p:cNvPr>
          <p:cNvSpPr txBox="1"/>
          <p:nvPr/>
        </p:nvSpPr>
        <p:spPr>
          <a:xfrm>
            <a:off x="9617676" y="3364014"/>
            <a:ext cx="19091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Calls for </a:t>
            </a:r>
            <a:r>
              <a:rPr lang="sv-SE" sz="1600" b="1" err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proposals</a:t>
            </a:r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 1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DE21B7C9-C1CF-D19E-FA61-93840044F4ED}"/>
              </a:ext>
            </a:extLst>
          </p:cNvPr>
          <p:cNvSpPr txBox="1"/>
          <p:nvPr/>
        </p:nvSpPr>
        <p:spPr>
          <a:xfrm>
            <a:off x="652813" y="3631733"/>
            <a:ext cx="19091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Calls for </a:t>
            </a:r>
            <a:r>
              <a:rPr lang="sv-SE" sz="1600" b="1" err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proposals</a:t>
            </a:r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 2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12A19BAA-60F8-05D1-A65A-DD8255B5F4A1}"/>
              </a:ext>
            </a:extLst>
          </p:cNvPr>
          <p:cNvSpPr txBox="1"/>
          <p:nvPr/>
        </p:nvSpPr>
        <p:spPr>
          <a:xfrm>
            <a:off x="7036355" y="1878485"/>
            <a:ext cx="47128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err="1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Open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5AD6BD6F-5CD3-A41A-397C-A8904718AE93}"/>
              </a:ext>
            </a:extLst>
          </p:cNvPr>
          <p:cNvSpPr txBox="1"/>
          <p:nvPr/>
        </p:nvSpPr>
        <p:spPr>
          <a:xfrm>
            <a:off x="4022571" y="5620925"/>
            <a:ext cx="47128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err="1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Open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grpSp>
        <p:nvGrpSpPr>
          <p:cNvPr id="73" name="Bild 12">
            <a:extLst>
              <a:ext uri="{FF2B5EF4-FFF2-40B4-BE49-F238E27FC236}">
                <a16:creationId xmlns:a16="http://schemas.microsoft.com/office/drawing/2014/main" id="{DBF8C493-DC29-C2F1-A04B-48A12FEEB721}"/>
              </a:ext>
            </a:extLst>
          </p:cNvPr>
          <p:cNvGrpSpPr/>
          <p:nvPr/>
        </p:nvGrpSpPr>
        <p:grpSpPr>
          <a:xfrm>
            <a:off x="2702042" y="1898204"/>
            <a:ext cx="1836661" cy="103392"/>
            <a:chOff x="2702042" y="1898204"/>
            <a:chExt cx="1836661" cy="103392"/>
          </a:xfrm>
          <a:solidFill>
            <a:srgbClr val="7B1FA2"/>
          </a:solidFill>
        </p:grpSpPr>
        <p:sp>
          <p:nvSpPr>
            <p:cNvPr id="74" name="Frihandsfigur: Form 73">
              <a:extLst>
                <a:ext uri="{FF2B5EF4-FFF2-40B4-BE49-F238E27FC236}">
                  <a16:creationId xmlns:a16="http://schemas.microsoft.com/office/drawing/2014/main" id="{92ED7814-0E6B-C50E-61BE-DB7F6D7212F0}"/>
                </a:ext>
              </a:extLst>
            </p:cNvPr>
            <p:cNvSpPr/>
            <p:nvPr/>
          </p:nvSpPr>
          <p:spPr>
            <a:xfrm>
              <a:off x="2702042" y="1949900"/>
              <a:ext cx="1791888" cy="5674"/>
            </a:xfrm>
            <a:custGeom>
              <a:avLst/>
              <a:gdLst>
                <a:gd name="connsiteX0" fmla="*/ 0 w 1791888"/>
                <a:gd name="connsiteY0" fmla="*/ 0 h 5674"/>
                <a:gd name="connsiteX1" fmla="*/ 1791889 w 179188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888" h="5674">
                  <a:moveTo>
                    <a:pt x="0" y="0"/>
                  </a:moveTo>
                  <a:lnTo>
                    <a:pt x="179188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5" name="Frihandsfigur: Form 74">
              <a:extLst>
                <a:ext uri="{FF2B5EF4-FFF2-40B4-BE49-F238E27FC236}">
                  <a16:creationId xmlns:a16="http://schemas.microsoft.com/office/drawing/2014/main" id="{2FB566BC-3198-E336-A889-9AC0E7FA054D}"/>
                </a:ext>
              </a:extLst>
            </p:cNvPr>
            <p:cNvSpPr/>
            <p:nvPr/>
          </p:nvSpPr>
          <p:spPr>
            <a:xfrm>
              <a:off x="4487007" y="1898204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6" name="Bild 12">
            <a:extLst>
              <a:ext uri="{FF2B5EF4-FFF2-40B4-BE49-F238E27FC236}">
                <a16:creationId xmlns:a16="http://schemas.microsoft.com/office/drawing/2014/main" id="{45BEC57D-C8EE-7D2D-E9A7-67048A0CFFCE}"/>
              </a:ext>
            </a:extLst>
          </p:cNvPr>
          <p:cNvGrpSpPr/>
          <p:nvPr/>
        </p:nvGrpSpPr>
        <p:grpSpPr>
          <a:xfrm>
            <a:off x="2702042" y="3751322"/>
            <a:ext cx="433487" cy="103392"/>
            <a:chOff x="2702042" y="3751322"/>
            <a:chExt cx="433487" cy="103392"/>
          </a:xfrm>
          <a:solidFill>
            <a:srgbClr val="7B1FA2"/>
          </a:solidFill>
        </p:grpSpPr>
        <p:sp>
          <p:nvSpPr>
            <p:cNvPr id="77" name="Frihandsfigur: Form 76">
              <a:extLst>
                <a:ext uri="{FF2B5EF4-FFF2-40B4-BE49-F238E27FC236}">
                  <a16:creationId xmlns:a16="http://schemas.microsoft.com/office/drawing/2014/main" id="{F701403F-3342-CA6A-B25C-BDD4150AC4D1}"/>
                </a:ext>
              </a:extLst>
            </p:cNvPr>
            <p:cNvSpPr/>
            <p:nvPr/>
          </p:nvSpPr>
          <p:spPr>
            <a:xfrm>
              <a:off x="2702042" y="3803018"/>
              <a:ext cx="388714" cy="5674"/>
            </a:xfrm>
            <a:custGeom>
              <a:avLst/>
              <a:gdLst>
                <a:gd name="connsiteX0" fmla="*/ 0 w 388714"/>
                <a:gd name="connsiteY0" fmla="*/ 0 h 5674"/>
                <a:gd name="connsiteX1" fmla="*/ 388714 w 38871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714" h="5674">
                  <a:moveTo>
                    <a:pt x="0" y="0"/>
                  </a:moveTo>
                  <a:lnTo>
                    <a:pt x="388714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8" name="Frihandsfigur: Form 77">
              <a:extLst>
                <a:ext uri="{FF2B5EF4-FFF2-40B4-BE49-F238E27FC236}">
                  <a16:creationId xmlns:a16="http://schemas.microsoft.com/office/drawing/2014/main" id="{1DFCEA48-F4D5-577E-8E79-D27EFB170B0F}"/>
                </a:ext>
              </a:extLst>
            </p:cNvPr>
            <p:cNvSpPr/>
            <p:nvPr/>
          </p:nvSpPr>
          <p:spPr>
            <a:xfrm>
              <a:off x="3083833" y="3751322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9" name="Bild 12">
            <a:extLst>
              <a:ext uri="{FF2B5EF4-FFF2-40B4-BE49-F238E27FC236}">
                <a16:creationId xmlns:a16="http://schemas.microsoft.com/office/drawing/2014/main" id="{8112DBB4-DCD9-66CC-003D-80855669AAAD}"/>
              </a:ext>
            </a:extLst>
          </p:cNvPr>
          <p:cNvGrpSpPr/>
          <p:nvPr/>
        </p:nvGrpSpPr>
        <p:grpSpPr>
          <a:xfrm>
            <a:off x="2702042" y="5692283"/>
            <a:ext cx="1276345" cy="103392"/>
            <a:chOff x="2702042" y="5692283"/>
            <a:chExt cx="1276345" cy="103392"/>
          </a:xfrm>
          <a:solidFill>
            <a:srgbClr val="7B1FA2"/>
          </a:solidFill>
        </p:grpSpPr>
        <p:sp>
          <p:nvSpPr>
            <p:cNvPr id="80" name="Frihandsfigur: Form 79">
              <a:extLst>
                <a:ext uri="{FF2B5EF4-FFF2-40B4-BE49-F238E27FC236}">
                  <a16:creationId xmlns:a16="http://schemas.microsoft.com/office/drawing/2014/main" id="{18A2C46B-3B1F-2A78-0CAE-95A7585C15DB}"/>
                </a:ext>
              </a:extLst>
            </p:cNvPr>
            <p:cNvSpPr/>
            <p:nvPr/>
          </p:nvSpPr>
          <p:spPr>
            <a:xfrm>
              <a:off x="2702042" y="5743979"/>
              <a:ext cx="1231628" cy="5674"/>
            </a:xfrm>
            <a:custGeom>
              <a:avLst/>
              <a:gdLst>
                <a:gd name="connsiteX0" fmla="*/ 0 w 1231628"/>
                <a:gd name="connsiteY0" fmla="*/ 0 h 5674"/>
                <a:gd name="connsiteX1" fmla="*/ 1231629 w 123162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1628" h="5674">
                  <a:moveTo>
                    <a:pt x="0" y="0"/>
                  </a:moveTo>
                  <a:lnTo>
                    <a:pt x="123162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1" name="Frihandsfigur: Form 80">
              <a:extLst>
                <a:ext uri="{FF2B5EF4-FFF2-40B4-BE49-F238E27FC236}">
                  <a16:creationId xmlns:a16="http://schemas.microsoft.com/office/drawing/2014/main" id="{6BA458E4-1DF5-AE29-19B5-70C1D206D2C6}"/>
                </a:ext>
              </a:extLst>
            </p:cNvPr>
            <p:cNvSpPr/>
            <p:nvPr/>
          </p:nvSpPr>
          <p:spPr>
            <a:xfrm>
              <a:off x="3926691" y="5692283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82" name="Frihandsfigur: Form 81">
            <a:extLst>
              <a:ext uri="{FF2B5EF4-FFF2-40B4-BE49-F238E27FC236}">
                <a16:creationId xmlns:a16="http://schemas.microsoft.com/office/drawing/2014/main" id="{35E8E9A9-79A9-547F-7033-0FA62082D4D2}"/>
              </a:ext>
            </a:extLst>
          </p:cNvPr>
          <p:cNvSpPr/>
          <p:nvPr/>
        </p:nvSpPr>
        <p:spPr>
          <a:xfrm>
            <a:off x="2702042" y="1949900"/>
            <a:ext cx="5674" cy="3794079"/>
          </a:xfrm>
          <a:custGeom>
            <a:avLst/>
            <a:gdLst>
              <a:gd name="connsiteX0" fmla="*/ 0 w 5674"/>
              <a:gd name="connsiteY0" fmla="*/ 0 h 3794079"/>
              <a:gd name="connsiteX1" fmla="*/ 0 w 5674"/>
              <a:gd name="connsiteY1" fmla="*/ 3794079 h 379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94079">
                <a:moveTo>
                  <a:pt x="0" y="0"/>
                </a:moveTo>
                <a:lnTo>
                  <a:pt x="0" y="3794079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grpSp>
        <p:nvGrpSpPr>
          <p:cNvPr id="83" name="Bild 12">
            <a:extLst>
              <a:ext uri="{FF2B5EF4-FFF2-40B4-BE49-F238E27FC236}">
                <a16:creationId xmlns:a16="http://schemas.microsoft.com/office/drawing/2014/main" id="{9DDFA9EE-2AF5-3E89-28FB-B710820D3C42}"/>
              </a:ext>
            </a:extLst>
          </p:cNvPr>
          <p:cNvGrpSpPr/>
          <p:nvPr/>
        </p:nvGrpSpPr>
        <p:grpSpPr>
          <a:xfrm flipV="1">
            <a:off x="7710110" y="1965074"/>
            <a:ext cx="1738262" cy="45719"/>
            <a:chOff x="8277285" y="2301445"/>
            <a:chExt cx="1210519" cy="103392"/>
          </a:xfrm>
          <a:solidFill>
            <a:srgbClr val="7B1FA2"/>
          </a:solidFill>
        </p:grpSpPr>
        <p:sp>
          <p:nvSpPr>
            <p:cNvPr id="84" name="Frihandsfigur: Form 83">
              <a:extLst>
                <a:ext uri="{FF2B5EF4-FFF2-40B4-BE49-F238E27FC236}">
                  <a16:creationId xmlns:a16="http://schemas.microsoft.com/office/drawing/2014/main" id="{9E2D9B18-12A3-8614-A4F5-03B5000A258B}"/>
                </a:ext>
              </a:extLst>
            </p:cNvPr>
            <p:cNvSpPr/>
            <p:nvPr/>
          </p:nvSpPr>
          <p:spPr>
            <a:xfrm>
              <a:off x="8322058" y="2353142"/>
              <a:ext cx="1165746" cy="5674"/>
            </a:xfrm>
            <a:custGeom>
              <a:avLst/>
              <a:gdLst>
                <a:gd name="connsiteX0" fmla="*/ 1165746 w 1165746"/>
                <a:gd name="connsiteY0" fmla="*/ 0 h 5674"/>
                <a:gd name="connsiteX1" fmla="*/ 0 w 1165746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5746" h="5674">
                  <a:moveTo>
                    <a:pt x="1165746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5" name="Frihandsfigur: Form 84">
              <a:extLst>
                <a:ext uri="{FF2B5EF4-FFF2-40B4-BE49-F238E27FC236}">
                  <a16:creationId xmlns:a16="http://schemas.microsoft.com/office/drawing/2014/main" id="{F63BD3E8-E183-838F-F2C0-D597B35AE6E8}"/>
                </a:ext>
              </a:extLst>
            </p:cNvPr>
            <p:cNvSpPr/>
            <p:nvPr/>
          </p:nvSpPr>
          <p:spPr>
            <a:xfrm>
              <a:off x="8277285" y="2301445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6" name="Bild 12">
            <a:extLst>
              <a:ext uri="{FF2B5EF4-FFF2-40B4-BE49-F238E27FC236}">
                <a16:creationId xmlns:a16="http://schemas.microsoft.com/office/drawing/2014/main" id="{0BE600C5-21B6-4E67-BF2D-C2FB4A84469B}"/>
              </a:ext>
            </a:extLst>
          </p:cNvPr>
          <p:cNvGrpSpPr/>
          <p:nvPr/>
        </p:nvGrpSpPr>
        <p:grpSpPr>
          <a:xfrm>
            <a:off x="8963009" y="3435428"/>
            <a:ext cx="469237" cy="103392"/>
            <a:chOff x="9018566" y="4240194"/>
            <a:chExt cx="469237" cy="103392"/>
          </a:xfrm>
          <a:solidFill>
            <a:srgbClr val="7B1FA2"/>
          </a:solidFill>
        </p:grpSpPr>
        <p:sp>
          <p:nvSpPr>
            <p:cNvPr id="87" name="Frihandsfigur: Form 86">
              <a:extLst>
                <a:ext uri="{FF2B5EF4-FFF2-40B4-BE49-F238E27FC236}">
                  <a16:creationId xmlns:a16="http://schemas.microsoft.com/office/drawing/2014/main" id="{1C47B66D-F342-0BB8-B63E-15EC9BE1F108}"/>
                </a:ext>
              </a:extLst>
            </p:cNvPr>
            <p:cNvSpPr/>
            <p:nvPr/>
          </p:nvSpPr>
          <p:spPr>
            <a:xfrm>
              <a:off x="9063339" y="4291890"/>
              <a:ext cx="424464" cy="5674"/>
            </a:xfrm>
            <a:custGeom>
              <a:avLst/>
              <a:gdLst>
                <a:gd name="connsiteX0" fmla="*/ 424465 w 424464"/>
                <a:gd name="connsiteY0" fmla="*/ 0 h 5674"/>
                <a:gd name="connsiteX1" fmla="*/ 0 w 42446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464" h="5674">
                  <a:moveTo>
                    <a:pt x="424465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8" name="Frihandsfigur: Form 87">
              <a:extLst>
                <a:ext uri="{FF2B5EF4-FFF2-40B4-BE49-F238E27FC236}">
                  <a16:creationId xmlns:a16="http://schemas.microsoft.com/office/drawing/2014/main" id="{F5E8ACF8-0300-CEDE-DA28-30F662B365ED}"/>
                </a:ext>
              </a:extLst>
            </p:cNvPr>
            <p:cNvSpPr/>
            <p:nvPr/>
          </p:nvSpPr>
          <p:spPr>
            <a:xfrm>
              <a:off x="9018566" y="4240194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9" name="Bild 12">
            <a:extLst>
              <a:ext uri="{FF2B5EF4-FFF2-40B4-BE49-F238E27FC236}">
                <a16:creationId xmlns:a16="http://schemas.microsoft.com/office/drawing/2014/main" id="{619C2345-89DD-59FC-6A95-3F896BB9F4AC}"/>
              </a:ext>
            </a:extLst>
          </p:cNvPr>
          <p:cNvGrpSpPr/>
          <p:nvPr/>
        </p:nvGrpSpPr>
        <p:grpSpPr>
          <a:xfrm>
            <a:off x="7672111" y="5759466"/>
            <a:ext cx="1783035" cy="103392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90" name="Frihandsfigur: Form 89">
              <a:extLst>
                <a:ext uri="{FF2B5EF4-FFF2-40B4-BE49-F238E27FC236}">
                  <a16:creationId xmlns:a16="http://schemas.microsoft.com/office/drawing/2014/main" id="{8388F116-6395-F908-6576-EDD72E506FED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91" name="Frihandsfigur: Form 90">
              <a:extLst>
                <a:ext uri="{FF2B5EF4-FFF2-40B4-BE49-F238E27FC236}">
                  <a16:creationId xmlns:a16="http://schemas.microsoft.com/office/drawing/2014/main" id="{A005F291-541B-21FE-EA17-89F2DD61A6DC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92" name="Frihandsfigur: Form 91">
            <a:extLst>
              <a:ext uri="{FF2B5EF4-FFF2-40B4-BE49-F238E27FC236}">
                <a16:creationId xmlns:a16="http://schemas.microsoft.com/office/drawing/2014/main" id="{E2F98A5C-52B6-B1E1-3933-35ED639BE380}"/>
              </a:ext>
            </a:extLst>
          </p:cNvPr>
          <p:cNvSpPr/>
          <p:nvPr/>
        </p:nvSpPr>
        <p:spPr>
          <a:xfrm flipH="1">
            <a:off x="9439050" y="2006614"/>
            <a:ext cx="19594" cy="3771892"/>
          </a:xfrm>
          <a:custGeom>
            <a:avLst/>
            <a:gdLst>
              <a:gd name="connsiteX0" fmla="*/ 0 w 5674"/>
              <a:gd name="connsiteY0" fmla="*/ 0 h 3708391"/>
              <a:gd name="connsiteX1" fmla="*/ 0 w 5674"/>
              <a:gd name="connsiteY1" fmla="*/ 3708392 h 37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08391">
                <a:moveTo>
                  <a:pt x="0" y="0"/>
                </a:moveTo>
                <a:lnTo>
                  <a:pt x="0" y="3708392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AD85EAA-42D5-AA49-5567-EF281B17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1534" y="1975834"/>
            <a:ext cx="4085699" cy="40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4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ea typeface="Roboto Thin"/>
                <a:cs typeface="Roboto Thin"/>
              </a:rPr>
              <a:t>www.ffisweden.se</a:t>
            </a:r>
            <a:endParaRPr lang="en-US" sz="5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24580"/>
      </p:ext>
    </p:extLst>
  </p:cSld>
  <p:clrMapOvr>
    <a:masterClrMapping/>
  </p:clrMapOvr>
</p:sld>
</file>

<file path=ppt/theme/theme1.xml><?xml version="1.0" encoding="utf-8"?>
<a:theme xmlns:a="http://schemas.openxmlformats.org/drawingml/2006/main" name="FFI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67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67" dirty="0" err="1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FI-PPT-mall.pptx" id="{711B1B14-2A14-4DD7-92F1-E5EA4C0F87BE}" vid="{6675EFC6-2871-4D17-BAA6-13A40828C5C9}"/>
    </a:ext>
  </a:extLst>
</a:theme>
</file>

<file path=ppt/theme/theme2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  <wetp:taskpane dockstate="right" visibility="0" width="525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825FAED-4E75-4D36-9B90-5657560A96AC}">
  <we:reference id="5dfe852d-2c42-4b3a-a2a0-df25e73584cf" version="4.7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d53ebf-af8e-4d2d-96c8-bf620f29e631" xsi:nil="true"/>
    <lcf76f155ced4ddcb4097134ff3c332f xmlns="7c458663-0282-4c22-ba80-ba14c9ea223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2048913A779B4F8E37CEFD1B843769" ma:contentTypeVersion="18" ma:contentTypeDescription="Skapa ett nytt dokument." ma:contentTypeScope="" ma:versionID="2dbbd69ef9f8d0f9d46dbdd71167df0a">
  <xsd:schema xmlns:xsd="http://www.w3.org/2001/XMLSchema" xmlns:xs="http://www.w3.org/2001/XMLSchema" xmlns:p="http://schemas.microsoft.com/office/2006/metadata/properties" xmlns:ns2="7c458663-0282-4c22-ba80-ba14c9ea2238" xmlns:ns3="48d53ebf-af8e-4d2d-96c8-bf620f29e631" targetNamespace="http://schemas.microsoft.com/office/2006/metadata/properties" ma:root="true" ma:fieldsID="11eb903be5fb9a405a687ff98fd7110a" ns2:_="" ns3:_="">
    <xsd:import namespace="7c458663-0282-4c22-ba80-ba14c9ea2238"/>
    <xsd:import namespace="48d53ebf-af8e-4d2d-96c8-bf620f29e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8663-0282-4c22-ba80-ba14c9ea22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53ebf-af8e-4d2d-96c8-bf620f29e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264375-daf2-43ee-bce4-d25bb872f443}" ma:internalName="TaxCatchAll" ma:showField="CatchAllData" ma:web="48d53ebf-af8e-4d2d-96c8-bf620f29e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ABDA6A-1F6C-4B42-8544-08E5AE6AC91F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7c458663-0282-4c22-ba80-ba14c9ea2238"/>
    <ds:schemaRef ds:uri="http://schemas.microsoft.com/office/infopath/2007/PartnerControls"/>
    <ds:schemaRef ds:uri="http://purl.org/dc/elements/1.1/"/>
    <ds:schemaRef ds:uri="48d53ebf-af8e-4d2d-96c8-bf620f29e631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F01DA3-EB83-40FA-81DF-C3DC5E686F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58663-0282-4c22-ba80-ba14c9ea2238"/>
    <ds:schemaRef ds:uri="48d53ebf-af8e-4d2d-96c8-bf620f29e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FFI-PPT-mall (Allt innehåll)</Template>
  <TotalTime>13</TotalTime>
  <Words>1010</Words>
  <Application>Microsoft Office PowerPoint</Application>
  <PresentationFormat>Bredbild</PresentationFormat>
  <Paragraphs>222</Paragraphs>
  <Slides>31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9" baseType="lpstr">
      <vt:lpstr>Arial</vt:lpstr>
      <vt:lpstr>Roboto</vt:lpstr>
      <vt:lpstr>Roboto Medium</vt:lpstr>
      <vt:lpstr>Calibri</vt:lpstr>
      <vt:lpstr>Roboto Light</vt:lpstr>
      <vt:lpstr>Roboto Thin</vt:lpstr>
      <vt:lpstr>Roboto Bold</vt:lpstr>
      <vt:lpstr>FFI</vt:lpstr>
      <vt:lpstr>FFI – information</vt:lpstr>
      <vt:lpstr>Welcome</vt:lpstr>
      <vt:lpstr>Agenda</vt:lpstr>
      <vt:lpstr>What is FFI?</vt:lpstr>
      <vt:lpstr>Cooperation since 2009</vt:lpstr>
      <vt:lpstr>Five subprogrames</vt:lpstr>
      <vt:lpstr>Two calls for proposals each year </vt:lpstr>
      <vt:lpstr>Timetable 2024</vt:lpstr>
      <vt:lpstr>www.ffisweden.se</vt:lpstr>
      <vt:lpstr>Accelerate</vt:lpstr>
      <vt:lpstr>Accelerate</vt:lpstr>
      <vt:lpstr>Transport and mobility services</vt:lpstr>
      <vt:lpstr>Transport - and mobility services </vt:lpstr>
      <vt:lpstr>Cirkularity</vt:lpstr>
      <vt:lpstr>Circularity</vt:lpstr>
      <vt:lpstr>Zero Emissions</vt:lpstr>
      <vt:lpstr>Zero Emissions </vt:lpstr>
      <vt:lpstr>Safe automated driving </vt:lpstr>
      <vt:lpstr>Safe automated driving  </vt:lpstr>
      <vt:lpstr>Important information </vt:lpstr>
      <vt:lpstr>Important dates (Not Zero Emissions) </vt:lpstr>
      <vt:lpstr>Important dates FFI Zero emission</vt:lpstr>
      <vt:lpstr>How much can you apply?</vt:lpstr>
      <vt:lpstr>Projektpartners</vt:lpstr>
      <vt:lpstr>Other important information</vt:lpstr>
      <vt:lpstr>Application sites</vt:lpstr>
      <vt:lpstr>Important links </vt:lpstr>
      <vt:lpstr>Contact</vt:lpstr>
      <vt:lpstr>More information www.ffisweden.se</vt:lpstr>
      <vt:lpstr>Questions in the chat?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Sofia Wieselfors</dc:creator>
  <cp:lastModifiedBy>Johanna Dahlin</cp:lastModifiedBy>
  <cp:revision>10</cp:revision>
  <dcterms:created xsi:type="dcterms:W3CDTF">2024-01-18T12:35:39Z</dcterms:created>
  <dcterms:modified xsi:type="dcterms:W3CDTF">2024-08-23T11:57:31Z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ContentTypeId">
    <vt:lpwstr>0x010100C42048913A779B4F8E37CEFD1B843769</vt:lpwstr>
  </property>
</Properties>
</file>